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7"/>
  </p:notesMasterIdLst>
  <p:handoutMasterIdLst>
    <p:handoutMasterId r:id="rId58"/>
  </p:handoutMasterIdLst>
  <p:sldIdLst>
    <p:sldId id="256" r:id="rId3"/>
    <p:sldId id="320" r:id="rId4"/>
    <p:sldId id="496" r:id="rId5"/>
    <p:sldId id="510" r:id="rId6"/>
    <p:sldId id="515" r:id="rId7"/>
    <p:sldId id="511" r:id="rId8"/>
    <p:sldId id="512" r:id="rId9"/>
    <p:sldId id="513" r:id="rId10"/>
    <p:sldId id="514" r:id="rId11"/>
    <p:sldId id="497" r:id="rId12"/>
    <p:sldId id="498" r:id="rId13"/>
    <p:sldId id="499" r:id="rId14"/>
    <p:sldId id="480" r:id="rId15"/>
    <p:sldId id="390" r:id="rId16"/>
    <p:sldId id="430" r:id="rId17"/>
    <p:sldId id="507" r:id="rId18"/>
    <p:sldId id="397" r:id="rId19"/>
    <p:sldId id="398" r:id="rId20"/>
    <p:sldId id="427" r:id="rId21"/>
    <p:sldId id="509" r:id="rId22"/>
    <p:sldId id="508" r:id="rId23"/>
    <p:sldId id="457" r:id="rId24"/>
    <p:sldId id="453" r:id="rId25"/>
    <p:sldId id="468" r:id="rId26"/>
    <p:sldId id="479" r:id="rId27"/>
    <p:sldId id="484" r:id="rId28"/>
    <p:sldId id="470" r:id="rId29"/>
    <p:sldId id="471" r:id="rId30"/>
    <p:sldId id="472" r:id="rId31"/>
    <p:sldId id="483" r:id="rId32"/>
    <p:sldId id="458" r:id="rId33"/>
    <p:sldId id="485" r:id="rId34"/>
    <p:sldId id="462" r:id="rId35"/>
    <p:sldId id="444" r:id="rId36"/>
    <p:sldId id="506" r:id="rId37"/>
    <p:sldId id="495" r:id="rId38"/>
    <p:sldId id="494" r:id="rId39"/>
    <p:sldId id="466" r:id="rId40"/>
    <p:sldId id="501" r:id="rId41"/>
    <p:sldId id="420" r:id="rId42"/>
    <p:sldId id="486" r:id="rId43"/>
    <p:sldId id="487" r:id="rId44"/>
    <p:sldId id="500" r:id="rId45"/>
    <p:sldId id="492" r:id="rId46"/>
    <p:sldId id="493" r:id="rId47"/>
    <p:sldId id="473" r:id="rId48"/>
    <p:sldId id="505" r:id="rId49"/>
    <p:sldId id="452" r:id="rId50"/>
    <p:sldId id="521" r:id="rId51"/>
    <p:sldId id="517" r:id="rId52"/>
    <p:sldId id="518" r:id="rId53"/>
    <p:sldId id="520" r:id="rId54"/>
    <p:sldId id="516" r:id="rId55"/>
    <p:sldId id="519" r:id="rId5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51A1"/>
    <a:srgbClr val="7B4284"/>
    <a:srgbClr val="B31339"/>
    <a:srgbClr val="B4A0CA"/>
    <a:srgbClr val="C1A0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429" autoAdjust="0"/>
    <p:restoredTop sz="92864" autoAdjust="0"/>
  </p:normalViewPr>
  <p:slideViewPr>
    <p:cSldViewPr>
      <p:cViewPr>
        <p:scale>
          <a:sx n="75" d="100"/>
          <a:sy n="75" d="100"/>
        </p:scale>
        <p:origin x="-1230" y="-348"/>
      </p:cViewPr>
      <p:guideLst>
        <p:guide orient="horz" pos="2160"/>
        <p:guide pos="2880"/>
      </p:guideLst>
    </p:cSldViewPr>
  </p:slideViewPr>
  <p:outlineViewPr>
    <p:cViewPr>
      <p:scale>
        <a:sx n="33" d="100"/>
        <a:sy n="33" d="100"/>
      </p:scale>
      <p:origin x="0" y="4488"/>
    </p:cViewPr>
  </p:outlineViewPr>
  <p:notesTextViewPr>
    <p:cViewPr>
      <p:scale>
        <a:sx n="100" d="100"/>
        <a:sy n="100" d="100"/>
      </p:scale>
      <p:origin x="0" y="0"/>
    </p:cViewPr>
  </p:notesTextViewPr>
  <p:sorterViewPr>
    <p:cViewPr>
      <p:scale>
        <a:sx n="100" d="100"/>
        <a:sy n="100" d="100"/>
      </p:scale>
      <p:origin x="0" y="4926"/>
    </p:cViewPr>
  </p:sorterViewPr>
  <p:notesViewPr>
    <p:cSldViewPr>
      <p:cViewPr varScale="1">
        <p:scale>
          <a:sx n="96" d="100"/>
          <a:sy n="96" d="100"/>
        </p:scale>
        <p:origin x="-295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3"/>
    </mc:Choice>
    <mc:Fallback>
      <c:style val="43"/>
    </mc:Fallback>
  </mc:AlternateContent>
  <c:chart>
    <c:autoTitleDeleted val="0"/>
    <c:plotArea>
      <c:layout/>
      <c:lineChart>
        <c:grouping val="standard"/>
        <c:varyColors val="0"/>
        <c:ser>
          <c:idx val="0"/>
          <c:order val="0"/>
          <c:cat>
            <c:strRef>
              <c:f>Sheet1!$A$3:$A$7</c:f>
              <c:strCache>
                <c:ptCount val="5"/>
                <c:pt idx="0">
                  <c:v>2007-2008</c:v>
                </c:pt>
                <c:pt idx="1">
                  <c:v>2008-2009</c:v>
                </c:pt>
                <c:pt idx="2">
                  <c:v>2009-2010</c:v>
                </c:pt>
                <c:pt idx="3">
                  <c:v>2010-2011</c:v>
                </c:pt>
                <c:pt idx="4">
                  <c:v>2011-2012</c:v>
                </c:pt>
              </c:strCache>
            </c:strRef>
          </c:cat>
          <c:val>
            <c:numRef>
              <c:f>Sheet1!$B$3:$B$7</c:f>
              <c:numCache>
                <c:formatCode>General</c:formatCode>
                <c:ptCount val="5"/>
                <c:pt idx="0">
                  <c:v>239</c:v>
                </c:pt>
                <c:pt idx="1">
                  <c:v>227</c:v>
                </c:pt>
                <c:pt idx="2">
                  <c:v>249</c:v>
                </c:pt>
                <c:pt idx="3">
                  <c:v>264</c:v>
                </c:pt>
                <c:pt idx="4">
                  <c:v>277</c:v>
                </c:pt>
              </c:numCache>
            </c:numRef>
          </c:val>
          <c:smooth val="0"/>
        </c:ser>
        <c:dLbls>
          <c:showLegendKey val="0"/>
          <c:showVal val="0"/>
          <c:showCatName val="0"/>
          <c:showSerName val="0"/>
          <c:showPercent val="0"/>
          <c:showBubbleSize val="0"/>
        </c:dLbls>
        <c:marker val="1"/>
        <c:smooth val="0"/>
        <c:axId val="121576448"/>
        <c:axId val="121582336"/>
      </c:lineChart>
      <c:catAx>
        <c:axId val="121576448"/>
        <c:scaling>
          <c:orientation val="minMax"/>
        </c:scaling>
        <c:delete val="0"/>
        <c:axPos val="b"/>
        <c:majorTickMark val="out"/>
        <c:minorTickMark val="none"/>
        <c:tickLblPos val="nextTo"/>
        <c:txPr>
          <a:bodyPr rot="-2700000"/>
          <a:lstStyle/>
          <a:p>
            <a:pPr>
              <a:defRPr/>
            </a:pPr>
            <a:endParaRPr lang="en-US"/>
          </a:p>
        </c:txPr>
        <c:crossAx val="121582336"/>
        <c:crosses val="autoZero"/>
        <c:auto val="1"/>
        <c:lblAlgn val="ctr"/>
        <c:lblOffset val="100"/>
        <c:noMultiLvlLbl val="0"/>
      </c:catAx>
      <c:valAx>
        <c:axId val="121582336"/>
        <c:scaling>
          <c:orientation val="minMax"/>
          <c:min val="200"/>
        </c:scaling>
        <c:delete val="0"/>
        <c:axPos val="l"/>
        <c:majorGridlines/>
        <c:numFmt formatCode="General" sourceLinked="1"/>
        <c:majorTickMark val="out"/>
        <c:minorTickMark val="none"/>
        <c:tickLblPos val="nextTo"/>
        <c:crossAx val="1215764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812E6F-5537-483C-BE6A-029EFA06ADE6}" type="doc">
      <dgm:prSet loTypeId="urn:microsoft.com/office/officeart/2008/layout/IncreasingCircleProcess" loCatId="process" qsTypeId="urn:microsoft.com/office/officeart/2005/8/quickstyle/simple1" qsCatId="simple" csTypeId="urn:microsoft.com/office/officeart/2005/8/colors/accent1_2" csCatId="accent1" phldr="1"/>
      <dgm:spPr/>
      <dgm:t>
        <a:bodyPr/>
        <a:lstStyle/>
        <a:p>
          <a:endParaRPr lang="en-US"/>
        </a:p>
      </dgm:t>
    </dgm:pt>
    <dgm:pt modelId="{1F8A90AB-5E6E-436C-B101-35705F90EC52}">
      <dgm:prSet phldrT="[Text]" custT="1"/>
      <dgm:spPr/>
      <dgm:t>
        <a:bodyPr/>
        <a:lstStyle/>
        <a:p>
          <a:endParaRPr lang="en-US" sz="3200" b="1" dirty="0" smtClean="0"/>
        </a:p>
        <a:p>
          <a:endParaRPr lang="en-US" sz="3200" b="1" dirty="0" smtClean="0"/>
        </a:p>
        <a:p>
          <a:endParaRPr lang="en-US" sz="3200" b="1" dirty="0" smtClean="0"/>
        </a:p>
        <a:p>
          <a:endParaRPr lang="en-US" sz="3200" b="1" dirty="0" smtClean="0"/>
        </a:p>
        <a:p>
          <a:endParaRPr lang="en-US" sz="3200" b="1" dirty="0" smtClean="0"/>
        </a:p>
        <a:p>
          <a:r>
            <a:rPr lang="en-US" sz="3200" b="1" dirty="0" smtClean="0"/>
            <a:t>Recommendations</a:t>
          </a:r>
          <a:endParaRPr lang="en-US" sz="3200" b="1" dirty="0"/>
        </a:p>
      </dgm:t>
    </dgm:pt>
    <dgm:pt modelId="{8E8693CD-CEE8-48DC-9E64-E54CCFB78672}" type="parTrans" cxnId="{5334DB72-61D3-4B42-97F9-2034FED29ED5}">
      <dgm:prSet/>
      <dgm:spPr/>
      <dgm:t>
        <a:bodyPr/>
        <a:lstStyle/>
        <a:p>
          <a:endParaRPr lang="en-US"/>
        </a:p>
      </dgm:t>
    </dgm:pt>
    <dgm:pt modelId="{6ECE94A3-BA54-480E-8AA4-4E36F72CA88B}" type="sibTrans" cxnId="{5334DB72-61D3-4B42-97F9-2034FED29ED5}">
      <dgm:prSet/>
      <dgm:spPr/>
      <dgm:t>
        <a:bodyPr/>
        <a:lstStyle/>
        <a:p>
          <a:endParaRPr lang="en-US"/>
        </a:p>
      </dgm:t>
    </dgm:pt>
    <dgm:pt modelId="{5D8AD1AD-D514-40AD-A5EB-DB1B793EDCD7}">
      <dgm:prSet phldrT="[Text]" custT="1"/>
      <dgm:spPr/>
      <dgm:t>
        <a:bodyPr/>
        <a:lstStyle/>
        <a:p>
          <a:r>
            <a:rPr lang="en-US" sz="3200" b="1" dirty="0" smtClean="0"/>
            <a:t>Responses</a:t>
          </a:r>
          <a:endParaRPr lang="en-US" sz="3200" b="1" dirty="0"/>
        </a:p>
      </dgm:t>
    </dgm:pt>
    <dgm:pt modelId="{66B46743-E96C-46CF-B41F-E83CA197A255}" type="parTrans" cxnId="{B042117C-CA88-454B-AEDF-D6E94C9023A3}">
      <dgm:prSet/>
      <dgm:spPr/>
      <dgm:t>
        <a:bodyPr/>
        <a:lstStyle/>
        <a:p>
          <a:endParaRPr lang="en-US"/>
        </a:p>
      </dgm:t>
    </dgm:pt>
    <dgm:pt modelId="{36C27588-7FFC-4EC5-B22A-FCE685BBF5CE}" type="sibTrans" cxnId="{B042117C-CA88-454B-AEDF-D6E94C9023A3}">
      <dgm:prSet/>
      <dgm:spPr/>
      <dgm:t>
        <a:bodyPr/>
        <a:lstStyle/>
        <a:p>
          <a:endParaRPr lang="en-US"/>
        </a:p>
      </dgm:t>
    </dgm:pt>
    <dgm:pt modelId="{C08684D5-1733-44A1-9312-210071AEF083}">
      <dgm:prSet phldrT="[Text]" custT="1"/>
      <dgm:spPr/>
      <dgm:t>
        <a:bodyPr/>
        <a:lstStyle/>
        <a:p>
          <a:r>
            <a:rPr lang="en-US" sz="2000" dirty="0" smtClean="0"/>
            <a:t>Video repository of lessons, teaching tips, etc.</a:t>
          </a:r>
        </a:p>
        <a:p>
          <a:r>
            <a:rPr lang="en-US" sz="2000" dirty="0" smtClean="0"/>
            <a:t>Data on outreach programs</a:t>
          </a:r>
          <a:endParaRPr lang="en-US" sz="2000" dirty="0"/>
        </a:p>
      </dgm:t>
    </dgm:pt>
    <dgm:pt modelId="{0851C54C-E364-4E60-8578-9356984E6330}" type="parTrans" cxnId="{145E83D9-95EB-4292-82D6-87F211A903F6}">
      <dgm:prSet/>
      <dgm:spPr/>
      <dgm:t>
        <a:bodyPr/>
        <a:lstStyle/>
        <a:p>
          <a:endParaRPr lang="en-US"/>
        </a:p>
      </dgm:t>
    </dgm:pt>
    <dgm:pt modelId="{544D63C1-F194-42F5-8C47-CA6F556B73F9}" type="sibTrans" cxnId="{145E83D9-95EB-4292-82D6-87F211A903F6}">
      <dgm:prSet/>
      <dgm:spPr/>
      <dgm:t>
        <a:bodyPr/>
        <a:lstStyle/>
        <a:p>
          <a:endParaRPr lang="en-US"/>
        </a:p>
      </dgm:t>
    </dgm:pt>
    <dgm:pt modelId="{534F5E33-2B19-476D-824E-8263958A99C8}">
      <dgm:prSet phldrT="[Text]" custT="1"/>
      <dgm:spPr/>
      <dgm:t>
        <a:bodyPr/>
        <a:lstStyle/>
        <a:p>
          <a:r>
            <a:rPr lang="en-US" sz="2000" dirty="0" smtClean="0"/>
            <a:t>High school competitions and regional science fair</a:t>
          </a:r>
          <a:endParaRPr lang="en-US" sz="2000" dirty="0"/>
        </a:p>
      </dgm:t>
    </dgm:pt>
    <dgm:pt modelId="{3C10678C-91FB-4AB1-ADE9-878CD21E17E4}" type="parTrans" cxnId="{3080E64D-7EC9-4E66-B3E8-388448F78C6E}">
      <dgm:prSet/>
      <dgm:spPr/>
      <dgm:t>
        <a:bodyPr/>
        <a:lstStyle/>
        <a:p>
          <a:endParaRPr lang="en-US"/>
        </a:p>
      </dgm:t>
    </dgm:pt>
    <dgm:pt modelId="{0842B795-D21A-49D7-92FF-6452752424E3}" type="sibTrans" cxnId="{3080E64D-7EC9-4E66-B3E8-388448F78C6E}">
      <dgm:prSet/>
      <dgm:spPr/>
      <dgm:t>
        <a:bodyPr/>
        <a:lstStyle/>
        <a:p>
          <a:endParaRPr lang="en-US"/>
        </a:p>
      </dgm:t>
    </dgm:pt>
    <dgm:pt modelId="{578172B2-7A7C-4221-B4B9-3CFA8CFED016}">
      <dgm:prSet phldrT="[Text]" custT="1"/>
      <dgm:spPr/>
      <dgm:t>
        <a:bodyPr/>
        <a:lstStyle/>
        <a:p>
          <a:r>
            <a:rPr lang="en-US" sz="2000" dirty="0" smtClean="0"/>
            <a:t>New bridge/study skills course similar to SFA 101 but following a STEM curriculum</a:t>
          </a:r>
        </a:p>
        <a:p>
          <a:r>
            <a:rPr lang="en-US" sz="2000" dirty="0" smtClean="0"/>
            <a:t>More information on high school STEM Academy</a:t>
          </a:r>
        </a:p>
        <a:p>
          <a:r>
            <a:rPr lang="en-US" sz="2000" dirty="0" smtClean="0"/>
            <a:t>Panel discussions</a:t>
          </a:r>
          <a:endParaRPr lang="en-US" sz="2000" dirty="0"/>
        </a:p>
      </dgm:t>
    </dgm:pt>
    <dgm:pt modelId="{93F46803-2AE8-4D90-9F9A-1294B448625C}" type="parTrans" cxnId="{E8A297B2-EEFF-4324-A78C-266BAD606B98}">
      <dgm:prSet/>
      <dgm:spPr/>
      <dgm:t>
        <a:bodyPr/>
        <a:lstStyle/>
        <a:p>
          <a:endParaRPr lang="en-US"/>
        </a:p>
      </dgm:t>
    </dgm:pt>
    <dgm:pt modelId="{74379722-4C54-49E0-8BE4-A62D3D6BF62C}" type="sibTrans" cxnId="{E8A297B2-EEFF-4324-A78C-266BAD606B98}">
      <dgm:prSet/>
      <dgm:spPr/>
      <dgm:t>
        <a:bodyPr/>
        <a:lstStyle/>
        <a:p>
          <a:endParaRPr lang="en-US"/>
        </a:p>
      </dgm:t>
    </dgm:pt>
    <dgm:pt modelId="{3A8E2486-8861-4640-8706-E3CD331BD150}">
      <dgm:prSet phldrT="[Text]" custT="1"/>
      <dgm:spPr/>
      <dgm:t>
        <a:bodyPr/>
        <a:lstStyle/>
        <a:p>
          <a:r>
            <a:rPr lang="en-US" sz="2000" dirty="0" smtClean="0"/>
            <a:t>High School STEM Academy pilot with NISD – faculty opportunities  for development this year</a:t>
          </a:r>
        </a:p>
        <a:p>
          <a:r>
            <a:rPr lang="en-US" sz="2000" dirty="0" smtClean="0"/>
            <a:t>Data analysis complete on </a:t>
          </a:r>
          <a:r>
            <a:rPr lang="en-US" sz="2000" u="sng" dirty="0" smtClean="0"/>
            <a:t>all</a:t>
          </a:r>
          <a:r>
            <a:rPr lang="en-US" sz="2000" dirty="0" smtClean="0"/>
            <a:t> STEM outreach events</a:t>
          </a:r>
        </a:p>
        <a:p>
          <a:r>
            <a:rPr lang="en-US" sz="2000" dirty="0" smtClean="0"/>
            <a:t>Approval to design the SFA 101 classes specific to the needs of STEM majors</a:t>
          </a:r>
        </a:p>
        <a:p>
          <a:r>
            <a:rPr lang="en-US" sz="2000" dirty="0" smtClean="0"/>
            <a:t>SMASH Camp –  an excellent bridge camp for incoming freshmen</a:t>
          </a:r>
        </a:p>
        <a:p>
          <a:r>
            <a:rPr lang="en-US" sz="2000" dirty="0" smtClean="0"/>
            <a:t>First panel discussion in planning stages</a:t>
          </a:r>
          <a:endParaRPr lang="en-US" sz="2000" dirty="0"/>
        </a:p>
      </dgm:t>
    </dgm:pt>
    <dgm:pt modelId="{8B7A28D7-080A-4FED-8D14-CFB52FB08D84}" type="sibTrans" cxnId="{8EA95ED7-06CD-4B70-BBD9-4C844D5924FF}">
      <dgm:prSet/>
      <dgm:spPr/>
      <dgm:t>
        <a:bodyPr/>
        <a:lstStyle/>
        <a:p>
          <a:endParaRPr lang="en-US"/>
        </a:p>
      </dgm:t>
    </dgm:pt>
    <dgm:pt modelId="{68EDE0CD-DFE7-4F45-9DED-0F93FFD69750}" type="parTrans" cxnId="{8EA95ED7-06CD-4B70-BBD9-4C844D5924FF}">
      <dgm:prSet/>
      <dgm:spPr/>
      <dgm:t>
        <a:bodyPr/>
        <a:lstStyle/>
        <a:p>
          <a:endParaRPr lang="en-US"/>
        </a:p>
      </dgm:t>
    </dgm:pt>
    <dgm:pt modelId="{02DB0BF7-5F0A-41ED-9549-C732A5F7508E}">
      <dgm:prSet phldrT="[Text]" custT="1"/>
      <dgm:spPr/>
      <dgm:t>
        <a:bodyPr/>
        <a:lstStyle/>
        <a:p>
          <a:endParaRPr lang="en-US" sz="1800" dirty="0"/>
        </a:p>
      </dgm:t>
    </dgm:pt>
    <dgm:pt modelId="{C8A47476-0064-4F8C-AC18-288D3663C758}" type="parTrans" cxnId="{607D4A3F-6239-45A4-B0B5-63615BB36EDE}">
      <dgm:prSet/>
      <dgm:spPr/>
      <dgm:t>
        <a:bodyPr/>
        <a:lstStyle/>
        <a:p>
          <a:endParaRPr lang="en-US"/>
        </a:p>
      </dgm:t>
    </dgm:pt>
    <dgm:pt modelId="{39DC18DE-FA6C-4418-820A-FABE83DCEEFD}" type="sibTrans" cxnId="{607D4A3F-6239-45A4-B0B5-63615BB36EDE}">
      <dgm:prSet/>
      <dgm:spPr/>
      <dgm:t>
        <a:bodyPr/>
        <a:lstStyle/>
        <a:p>
          <a:endParaRPr lang="en-US"/>
        </a:p>
      </dgm:t>
    </dgm:pt>
    <dgm:pt modelId="{51522299-3DAD-422D-92C1-E1382606D951}">
      <dgm:prSet phldrT="[Text]" custT="1"/>
      <dgm:spPr/>
      <dgm:t>
        <a:bodyPr/>
        <a:lstStyle/>
        <a:p>
          <a:endParaRPr lang="en-US" sz="1800" dirty="0"/>
        </a:p>
      </dgm:t>
    </dgm:pt>
    <dgm:pt modelId="{A1165A92-CDDD-4BEC-9847-345B36132D43}" type="parTrans" cxnId="{D4A46D9C-B54F-408F-A4AC-1CFFB58FF75F}">
      <dgm:prSet/>
      <dgm:spPr/>
      <dgm:t>
        <a:bodyPr/>
        <a:lstStyle/>
        <a:p>
          <a:endParaRPr lang="en-US"/>
        </a:p>
      </dgm:t>
    </dgm:pt>
    <dgm:pt modelId="{8D6949A3-B033-4B0A-B7DE-2A992B0D087F}" type="sibTrans" cxnId="{D4A46D9C-B54F-408F-A4AC-1CFFB58FF75F}">
      <dgm:prSet/>
      <dgm:spPr/>
      <dgm:t>
        <a:bodyPr/>
        <a:lstStyle/>
        <a:p>
          <a:endParaRPr lang="en-US"/>
        </a:p>
      </dgm:t>
    </dgm:pt>
    <dgm:pt modelId="{C36AC75A-1976-4513-9BCF-C38972C95F0E}">
      <dgm:prSet phldrT="[Text]" custT="1"/>
      <dgm:spPr/>
      <dgm:t>
        <a:bodyPr/>
        <a:lstStyle/>
        <a:p>
          <a:endParaRPr lang="en-US" sz="1800" dirty="0"/>
        </a:p>
      </dgm:t>
    </dgm:pt>
    <dgm:pt modelId="{FA6C61C5-7E99-4083-B8A2-A27B758DF3E3}" type="parTrans" cxnId="{19B7E1AC-0F75-4EC6-A095-0A128F8966B3}">
      <dgm:prSet/>
      <dgm:spPr/>
      <dgm:t>
        <a:bodyPr/>
        <a:lstStyle/>
        <a:p>
          <a:endParaRPr lang="en-US"/>
        </a:p>
      </dgm:t>
    </dgm:pt>
    <dgm:pt modelId="{B55EA545-BD53-457D-BD0F-746F67C2FB38}" type="sibTrans" cxnId="{19B7E1AC-0F75-4EC6-A095-0A128F8966B3}">
      <dgm:prSet/>
      <dgm:spPr/>
      <dgm:t>
        <a:bodyPr/>
        <a:lstStyle/>
        <a:p>
          <a:endParaRPr lang="en-US"/>
        </a:p>
      </dgm:t>
    </dgm:pt>
    <dgm:pt modelId="{084DA4E8-57B7-431F-882A-A39E1BE41590}">
      <dgm:prSet phldrT="[Text]" custT="1"/>
      <dgm:spPr/>
      <dgm:t>
        <a:bodyPr/>
        <a:lstStyle/>
        <a:p>
          <a:endParaRPr lang="en-US" sz="1800" dirty="0"/>
        </a:p>
      </dgm:t>
    </dgm:pt>
    <dgm:pt modelId="{992A1A26-351A-4C53-BF18-8115CC9E6663}" type="parTrans" cxnId="{12FC47EC-2414-4F87-B578-BE93407016DE}">
      <dgm:prSet/>
      <dgm:spPr/>
      <dgm:t>
        <a:bodyPr/>
        <a:lstStyle/>
        <a:p>
          <a:endParaRPr lang="en-US"/>
        </a:p>
      </dgm:t>
    </dgm:pt>
    <dgm:pt modelId="{FC6DCAED-A5D8-40DA-AFBB-56EC01435688}" type="sibTrans" cxnId="{12FC47EC-2414-4F87-B578-BE93407016DE}">
      <dgm:prSet/>
      <dgm:spPr/>
      <dgm:t>
        <a:bodyPr/>
        <a:lstStyle/>
        <a:p>
          <a:endParaRPr lang="en-US"/>
        </a:p>
      </dgm:t>
    </dgm:pt>
    <dgm:pt modelId="{8D2BB067-2731-4700-89C2-D4DD905B32D4}">
      <dgm:prSet phldrT="[Text]" custT="1"/>
      <dgm:spPr/>
      <dgm:t>
        <a:bodyPr/>
        <a:lstStyle/>
        <a:p>
          <a:endParaRPr lang="en-US" sz="1800" dirty="0"/>
        </a:p>
      </dgm:t>
    </dgm:pt>
    <dgm:pt modelId="{09C89C64-9B09-4D73-9520-276E899E65EE}" type="parTrans" cxnId="{1A2450DA-362F-47D5-A7CA-07BCB7F72E5E}">
      <dgm:prSet/>
      <dgm:spPr/>
      <dgm:t>
        <a:bodyPr/>
        <a:lstStyle/>
        <a:p>
          <a:endParaRPr lang="en-US"/>
        </a:p>
      </dgm:t>
    </dgm:pt>
    <dgm:pt modelId="{1A1CCB8F-28D9-44AB-AA65-88CBA9CA3D02}" type="sibTrans" cxnId="{1A2450DA-362F-47D5-A7CA-07BCB7F72E5E}">
      <dgm:prSet/>
      <dgm:spPr/>
      <dgm:t>
        <a:bodyPr/>
        <a:lstStyle/>
        <a:p>
          <a:endParaRPr lang="en-US"/>
        </a:p>
      </dgm:t>
    </dgm:pt>
    <dgm:pt modelId="{B53FF489-60EA-41FD-9342-1444EA362BBA}" type="pres">
      <dgm:prSet presAssocID="{57812E6F-5537-483C-BE6A-029EFA06ADE6}" presName="Name0" presStyleCnt="0">
        <dgm:presLayoutVars>
          <dgm:chMax val="7"/>
          <dgm:chPref val="7"/>
          <dgm:dir/>
          <dgm:animOne val="branch"/>
          <dgm:animLvl val="lvl"/>
        </dgm:presLayoutVars>
      </dgm:prSet>
      <dgm:spPr/>
      <dgm:t>
        <a:bodyPr/>
        <a:lstStyle/>
        <a:p>
          <a:endParaRPr lang="en-US"/>
        </a:p>
      </dgm:t>
    </dgm:pt>
    <dgm:pt modelId="{A3F05D47-020E-419B-9956-E68665B190EC}" type="pres">
      <dgm:prSet presAssocID="{1F8A90AB-5E6E-436C-B101-35705F90EC52}" presName="composite" presStyleCnt="0"/>
      <dgm:spPr/>
      <dgm:t>
        <a:bodyPr/>
        <a:lstStyle/>
        <a:p>
          <a:endParaRPr lang="en-US"/>
        </a:p>
      </dgm:t>
    </dgm:pt>
    <dgm:pt modelId="{61DF7016-66DD-4208-8583-1408CA3E0829}" type="pres">
      <dgm:prSet presAssocID="{1F8A90AB-5E6E-436C-B101-35705F90EC52}" presName="BackAccent" presStyleLbl="bgShp" presStyleIdx="0" presStyleCnt="2" custScaleX="32199" custScaleY="33878" custLinFactNeighborX="7695" custLinFactNeighborY="-13469"/>
      <dgm:spPr/>
      <dgm:t>
        <a:bodyPr/>
        <a:lstStyle/>
        <a:p>
          <a:endParaRPr lang="en-US"/>
        </a:p>
      </dgm:t>
    </dgm:pt>
    <dgm:pt modelId="{025EFB11-DA04-4C24-8E02-C2DC715479FA}" type="pres">
      <dgm:prSet presAssocID="{1F8A90AB-5E6E-436C-B101-35705F90EC52}" presName="Accent" presStyleLbl="alignNode1" presStyleIdx="0" presStyleCnt="2" custScaleX="38493" custScaleY="38587" custLinFactNeighborX="9620" custLinFactNeighborY="-16425"/>
      <dgm:spPr/>
      <dgm:t>
        <a:bodyPr/>
        <a:lstStyle/>
        <a:p>
          <a:endParaRPr lang="en-US"/>
        </a:p>
      </dgm:t>
    </dgm:pt>
    <dgm:pt modelId="{E2615490-F7F8-4053-AD81-69114A71E8F0}" type="pres">
      <dgm:prSet presAssocID="{1F8A90AB-5E6E-436C-B101-35705F90EC52}" presName="Child" presStyleLbl="revTx" presStyleIdx="0" presStyleCnt="4" custScaleX="110091" custScaleY="109728" custLinFactNeighborX="-7916" custLinFactNeighborY="-3071">
        <dgm:presLayoutVars>
          <dgm:chMax val="0"/>
          <dgm:chPref val="0"/>
          <dgm:bulletEnabled val="1"/>
        </dgm:presLayoutVars>
      </dgm:prSet>
      <dgm:spPr/>
      <dgm:t>
        <a:bodyPr/>
        <a:lstStyle/>
        <a:p>
          <a:endParaRPr lang="en-US"/>
        </a:p>
      </dgm:t>
    </dgm:pt>
    <dgm:pt modelId="{7C5F9500-26E1-4F44-BFA5-66515EA920D7}" type="pres">
      <dgm:prSet presAssocID="{1F8A90AB-5E6E-436C-B101-35705F90EC52}" presName="Parent" presStyleLbl="revTx" presStyleIdx="1" presStyleCnt="4" custScaleX="130832" custScaleY="50541">
        <dgm:presLayoutVars>
          <dgm:chMax val="1"/>
          <dgm:chPref val="1"/>
          <dgm:bulletEnabled val="1"/>
        </dgm:presLayoutVars>
      </dgm:prSet>
      <dgm:spPr/>
      <dgm:t>
        <a:bodyPr/>
        <a:lstStyle/>
        <a:p>
          <a:endParaRPr lang="en-US"/>
        </a:p>
      </dgm:t>
    </dgm:pt>
    <dgm:pt modelId="{DC872100-FD14-40D3-AFB4-EAA6B7313F80}" type="pres">
      <dgm:prSet presAssocID="{6ECE94A3-BA54-480E-8AA4-4E36F72CA88B}" presName="sibTrans" presStyleCnt="0"/>
      <dgm:spPr/>
      <dgm:t>
        <a:bodyPr/>
        <a:lstStyle/>
        <a:p>
          <a:endParaRPr lang="en-US"/>
        </a:p>
      </dgm:t>
    </dgm:pt>
    <dgm:pt modelId="{C8FCBEF9-9505-47F8-945C-D23E0D9504E2}" type="pres">
      <dgm:prSet presAssocID="{5D8AD1AD-D514-40AD-A5EB-DB1B793EDCD7}" presName="composite" presStyleCnt="0"/>
      <dgm:spPr/>
      <dgm:t>
        <a:bodyPr/>
        <a:lstStyle/>
        <a:p>
          <a:endParaRPr lang="en-US"/>
        </a:p>
      </dgm:t>
    </dgm:pt>
    <dgm:pt modelId="{C97C8270-933A-47E7-A6F5-D5903DCD19BC}" type="pres">
      <dgm:prSet presAssocID="{5D8AD1AD-D514-40AD-A5EB-DB1B793EDCD7}" presName="BackAccent" presStyleLbl="bgShp" presStyleIdx="1" presStyleCnt="2" custScaleX="39155" custScaleY="45433" custLinFactNeighborX="-35900" custLinFactNeighborY="-5556"/>
      <dgm:spPr/>
      <dgm:t>
        <a:bodyPr/>
        <a:lstStyle/>
        <a:p>
          <a:endParaRPr lang="en-US"/>
        </a:p>
      </dgm:t>
    </dgm:pt>
    <dgm:pt modelId="{3F26BC2C-05A8-4C84-8613-36C0848EA9B8}" type="pres">
      <dgm:prSet presAssocID="{5D8AD1AD-D514-40AD-A5EB-DB1B793EDCD7}" presName="Accent" presStyleLbl="alignNode1" presStyleIdx="1" presStyleCnt="2" custScaleX="39153" custScaleY="45433" custLinFactNeighborX="-44873" custLinFactNeighborY="932"/>
      <dgm:spPr/>
      <dgm:t>
        <a:bodyPr/>
        <a:lstStyle/>
        <a:p>
          <a:endParaRPr lang="en-US"/>
        </a:p>
      </dgm:t>
    </dgm:pt>
    <dgm:pt modelId="{2659E3B0-07B7-4774-9D49-3711AB729571}" type="pres">
      <dgm:prSet presAssocID="{5D8AD1AD-D514-40AD-A5EB-DB1B793EDCD7}" presName="Child" presStyleLbl="revTx" presStyleIdx="2" presStyleCnt="4" custScaleX="120412" custScaleY="115657" custLinFactNeighborX="-10408" custLinFactNeighborY="1031">
        <dgm:presLayoutVars>
          <dgm:chMax val="0"/>
          <dgm:chPref val="0"/>
          <dgm:bulletEnabled val="1"/>
        </dgm:presLayoutVars>
      </dgm:prSet>
      <dgm:spPr/>
      <dgm:t>
        <a:bodyPr/>
        <a:lstStyle/>
        <a:p>
          <a:endParaRPr lang="en-US"/>
        </a:p>
      </dgm:t>
    </dgm:pt>
    <dgm:pt modelId="{ABACDAA3-32E2-4E54-8429-E0C60B0ADF9E}" type="pres">
      <dgm:prSet presAssocID="{5D8AD1AD-D514-40AD-A5EB-DB1B793EDCD7}" presName="Parent" presStyleLbl="revTx" presStyleIdx="3" presStyleCnt="4" custScaleY="32632" custLinFactNeighborX="-24225" custLinFactNeighborY="15612">
        <dgm:presLayoutVars>
          <dgm:chMax val="1"/>
          <dgm:chPref val="1"/>
          <dgm:bulletEnabled val="1"/>
        </dgm:presLayoutVars>
      </dgm:prSet>
      <dgm:spPr/>
      <dgm:t>
        <a:bodyPr/>
        <a:lstStyle/>
        <a:p>
          <a:endParaRPr lang="en-US"/>
        </a:p>
      </dgm:t>
    </dgm:pt>
  </dgm:ptLst>
  <dgm:cxnLst>
    <dgm:cxn modelId="{E8A297B2-EEFF-4324-A78C-266BAD606B98}" srcId="{1F8A90AB-5E6E-436C-B101-35705F90EC52}" destId="{578172B2-7A7C-4221-B4B9-3CFA8CFED016}" srcOrd="2" destOrd="0" parTransId="{93F46803-2AE8-4D90-9F9A-1294B448625C}" sibTransId="{74379722-4C54-49E0-8BE4-A62D3D6BF62C}"/>
    <dgm:cxn modelId="{3080E64D-7EC9-4E66-B3E8-388448F78C6E}" srcId="{1F8A90AB-5E6E-436C-B101-35705F90EC52}" destId="{534F5E33-2B19-476D-824E-8263958A99C8}" srcOrd="0" destOrd="0" parTransId="{3C10678C-91FB-4AB1-ADE9-878CD21E17E4}" sibTransId="{0842B795-D21A-49D7-92FF-6452752424E3}"/>
    <dgm:cxn modelId="{0E5ED82E-3439-4C28-AB13-4CF0E3CD50B6}" type="presOf" srcId="{1F8A90AB-5E6E-436C-B101-35705F90EC52}" destId="{7C5F9500-26E1-4F44-BFA5-66515EA920D7}" srcOrd="0" destOrd="0" presId="urn:microsoft.com/office/officeart/2008/layout/IncreasingCircleProcess"/>
    <dgm:cxn modelId="{56AE4E45-CFA7-45E3-9988-D42E81B9DFBB}" type="presOf" srcId="{8D2BB067-2731-4700-89C2-D4DD905B32D4}" destId="{E2615490-F7F8-4053-AD81-69114A71E8F0}" srcOrd="0" destOrd="7" presId="urn:microsoft.com/office/officeart/2008/layout/IncreasingCircleProcess"/>
    <dgm:cxn modelId="{F6FF3AD4-1A2D-4FBB-914E-44099D04F758}" type="presOf" srcId="{C08684D5-1733-44A1-9312-210071AEF083}" destId="{E2615490-F7F8-4053-AD81-69114A71E8F0}" srcOrd="0" destOrd="1" presId="urn:microsoft.com/office/officeart/2008/layout/IncreasingCircleProcess"/>
    <dgm:cxn modelId="{AC13F77E-7CA1-4DDC-AF44-DFAF05F1FC9C}" type="presOf" srcId="{5D8AD1AD-D514-40AD-A5EB-DB1B793EDCD7}" destId="{ABACDAA3-32E2-4E54-8429-E0C60B0ADF9E}" srcOrd="0" destOrd="0" presId="urn:microsoft.com/office/officeart/2008/layout/IncreasingCircleProcess"/>
    <dgm:cxn modelId="{12FC47EC-2414-4F87-B578-BE93407016DE}" srcId="{1F8A90AB-5E6E-436C-B101-35705F90EC52}" destId="{084DA4E8-57B7-431F-882A-A39E1BE41590}" srcOrd="6" destOrd="0" parTransId="{992A1A26-351A-4C53-BF18-8115CC9E6663}" sibTransId="{FC6DCAED-A5D8-40DA-AFBB-56EC01435688}"/>
    <dgm:cxn modelId="{D4A46D9C-B54F-408F-A4AC-1CFFB58FF75F}" srcId="{1F8A90AB-5E6E-436C-B101-35705F90EC52}" destId="{51522299-3DAD-422D-92C1-E1382606D951}" srcOrd="4" destOrd="0" parTransId="{A1165A92-CDDD-4BEC-9847-345B36132D43}" sibTransId="{8D6949A3-B033-4B0A-B7DE-2A992B0D087F}"/>
    <dgm:cxn modelId="{6C763ADF-C5D4-4EEF-B486-C6ED6FD3236D}" type="presOf" srcId="{3A8E2486-8861-4640-8706-E3CD331BD150}" destId="{2659E3B0-07B7-4774-9D49-3711AB729571}" srcOrd="0" destOrd="0" presId="urn:microsoft.com/office/officeart/2008/layout/IncreasingCircleProcess"/>
    <dgm:cxn modelId="{52CA1E62-7BD1-4A77-90A8-3A60766A4043}" type="presOf" srcId="{57812E6F-5537-483C-BE6A-029EFA06ADE6}" destId="{B53FF489-60EA-41FD-9342-1444EA362BBA}" srcOrd="0" destOrd="0" presId="urn:microsoft.com/office/officeart/2008/layout/IncreasingCircleProcess"/>
    <dgm:cxn modelId="{B042117C-CA88-454B-AEDF-D6E94C9023A3}" srcId="{57812E6F-5537-483C-BE6A-029EFA06ADE6}" destId="{5D8AD1AD-D514-40AD-A5EB-DB1B793EDCD7}" srcOrd="1" destOrd="0" parTransId="{66B46743-E96C-46CF-B41F-E83CA197A255}" sibTransId="{36C27588-7FFC-4EC5-B22A-FCE685BBF5CE}"/>
    <dgm:cxn modelId="{E2101659-2A67-453B-848C-937D6266A8ED}" type="presOf" srcId="{02DB0BF7-5F0A-41ED-9549-C732A5F7508E}" destId="{E2615490-F7F8-4053-AD81-69114A71E8F0}" srcOrd="0" destOrd="3" presId="urn:microsoft.com/office/officeart/2008/layout/IncreasingCircleProcess"/>
    <dgm:cxn modelId="{9AEDBB7B-388E-4A29-8503-F04B1432442C}" type="presOf" srcId="{084DA4E8-57B7-431F-882A-A39E1BE41590}" destId="{E2615490-F7F8-4053-AD81-69114A71E8F0}" srcOrd="0" destOrd="6" presId="urn:microsoft.com/office/officeart/2008/layout/IncreasingCircleProcess"/>
    <dgm:cxn modelId="{F22D7424-D592-4571-91F3-7C1C6975FF04}" type="presOf" srcId="{578172B2-7A7C-4221-B4B9-3CFA8CFED016}" destId="{E2615490-F7F8-4053-AD81-69114A71E8F0}" srcOrd="0" destOrd="2" presId="urn:microsoft.com/office/officeart/2008/layout/IncreasingCircleProcess"/>
    <dgm:cxn modelId="{4D2D6496-8B1F-430A-9C75-CA0C91A95A61}" type="presOf" srcId="{534F5E33-2B19-476D-824E-8263958A99C8}" destId="{E2615490-F7F8-4053-AD81-69114A71E8F0}" srcOrd="0" destOrd="0" presId="urn:microsoft.com/office/officeart/2008/layout/IncreasingCircleProcess"/>
    <dgm:cxn modelId="{607D4A3F-6239-45A4-B0B5-63615BB36EDE}" srcId="{1F8A90AB-5E6E-436C-B101-35705F90EC52}" destId="{02DB0BF7-5F0A-41ED-9549-C732A5F7508E}" srcOrd="3" destOrd="0" parTransId="{C8A47476-0064-4F8C-AC18-288D3663C758}" sibTransId="{39DC18DE-FA6C-4418-820A-FABE83DCEEFD}"/>
    <dgm:cxn modelId="{1A2450DA-362F-47D5-A7CA-07BCB7F72E5E}" srcId="{1F8A90AB-5E6E-436C-B101-35705F90EC52}" destId="{8D2BB067-2731-4700-89C2-D4DD905B32D4}" srcOrd="7" destOrd="0" parTransId="{09C89C64-9B09-4D73-9520-276E899E65EE}" sibTransId="{1A1CCB8F-28D9-44AB-AA65-88CBA9CA3D02}"/>
    <dgm:cxn modelId="{5334DB72-61D3-4B42-97F9-2034FED29ED5}" srcId="{57812E6F-5537-483C-BE6A-029EFA06ADE6}" destId="{1F8A90AB-5E6E-436C-B101-35705F90EC52}" srcOrd="0" destOrd="0" parTransId="{8E8693CD-CEE8-48DC-9E64-E54CCFB78672}" sibTransId="{6ECE94A3-BA54-480E-8AA4-4E36F72CA88B}"/>
    <dgm:cxn modelId="{19B7E1AC-0F75-4EC6-A095-0A128F8966B3}" srcId="{1F8A90AB-5E6E-436C-B101-35705F90EC52}" destId="{C36AC75A-1976-4513-9BCF-C38972C95F0E}" srcOrd="5" destOrd="0" parTransId="{FA6C61C5-7E99-4083-B8A2-A27B758DF3E3}" sibTransId="{B55EA545-BD53-457D-BD0F-746F67C2FB38}"/>
    <dgm:cxn modelId="{C11316DA-58C4-480B-B991-A92593288707}" type="presOf" srcId="{C36AC75A-1976-4513-9BCF-C38972C95F0E}" destId="{E2615490-F7F8-4053-AD81-69114A71E8F0}" srcOrd="0" destOrd="5" presId="urn:microsoft.com/office/officeart/2008/layout/IncreasingCircleProcess"/>
    <dgm:cxn modelId="{8EA95ED7-06CD-4B70-BBD9-4C844D5924FF}" srcId="{5D8AD1AD-D514-40AD-A5EB-DB1B793EDCD7}" destId="{3A8E2486-8861-4640-8706-E3CD331BD150}" srcOrd="0" destOrd="0" parTransId="{68EDE0CD-DFE7-4F45-9DED-0F93FFD69750}" sibTransId="{8B7A28D7-080A-4FED-8D14-CFB52FB08D84}"/>
    <dgm:cxn modelId="{61D16D1C-3C3F-4B37-99AE-CA335A3D7845}" type="presOf" srcId="{51522299-3DAD-422D-92C1-E1382606D951}" destId="{E2615490-F7F8-4053-AD81-69114A71E8F0}" srcOrd="0" destOrd="4" presId="urn:microsoft.com/office/officeart/2008/layout/IncreasingCircleProcess"/>
    <dgm:cxn modelId="{145E83D9-95EB-4292-82D6-87F211A903F6}" srcId="{1F8A90AB-5E6E-436C-B101-35705F90EC52}" destId="{C08684D5-1733-44A1-9312-210071AEF083}" srcOrd="1" destOrd="0" parTransId="{0851C54C-E364-4E60-8578-9356984E6330}" sibTransId="{544D63C1-F194-42F5-8C47-CA6F556B73F9}"/>
    <dgm:cxn modelId="{376711B1-0BB3-47A8-ADC3-7CEE25A8E82D}" type="presParOf" srcId="{B53FF489-60EA-41FD-9342-1444EA362BBA}" destId="{A3F05D47-020E-419B-9956-E68665B190EC}" srcOrd="0" destOrd="0" presId="urn:microsoft.com/office/officeart/2008/layout/IncreasingCircleProcess"/>
    <dgm:cxn modelId="{F326CDAE-766E-4DB4-8DAB-E7F2C4A3DE4E}" type="presParOf" srcId="{A3F05D47-020E-419B-9956-E68665B190EC}" destId="{61DF7016-66DD-4208-8583-1408CA3E0829}" srcOrd="0" destOrd="0" presId="urn:microsoft.com/office/officeart/2008/layout/IncreasingCircleProcess"/>
    <dgm:cxn modelId="{B95E4A7A-CAF9-459E-90DB-E3D5F76BE541}" type="presParOf" srcId="{A3F05D47-020E-419B-9956-E68665B190EC}" destId="{025EFB11-DA04-4C24-8E02-C2DC715479FA}" srcOrd="1" destOrd="0" presId="urn:microsoft.com/office/officeart/2008/layout/IncreasingCircleProcess"/>
    <dgm:cxn modelId="{CEF8C213-C4A4-4563-8401-AAF35DADF4B0}" type="presParOf" srcId="{A3F05D47-020E-419B-9956-E68665B190EC}" destId="{E2615490-F7F8-4053-AD81-69114A71E8F0}" srcOrd="2" destOrd="0" presId="urn:microsoft.com/office/officeart/2008/layout/IncreasingCircleProcess"/>
    <dgm:cxn modelId="{5575C75F-D191-46E1-9B72-6F155105D875}" type="presParOf" srcId="{A3F05D47-020E-419B-9956-E68665B190EC}" destId="{7C5F9500-26E1-4F44-BFA5-66515EA920D7}" srcOrd="3" destOrd="0" presId="urn:microsoft.com/office/officeart/2008/layout/IncreasingCircleProcess"/>
    <dgm:cxn modelId="{A95DDF4B-34CF-4330-9C9C-0B2EA37BF0BB}" type="presParOf" srcId="{B53FF489-60EA-41FD-9342-1444EA362BBA}" destId="{DC872100-FD14-40D3-AFB4-EAA6B7313F80}" srcOrd="1" destOrd="0" presId="urn:microsoft.com/office/officeart/2008/layout/IncreasingCircleProcess"/>
    <dgm:cxn modelId="{D06933C1-9C7F-42AB-9E09-62D0F530D236}" type="presParOf" srcId="{B53FF489-60EA-41FD-9342-1444EA362BBA}" destId="{C8FCBEF9-9505-47F8-945C-D23E0D9504E2}" srcOrd="2" destOrd="0" presId="urn:microsoft.com/office/officeart/2008/layout/IncreasingCircleProcess"/>
    <dgm:cxn modelId="{0906A9CB-4A05-4AB4-89F9-356F8EA11401}" type="presParOf" srcId="{C8FCBEF9-9505-47F8-945C-D23E0D9504E2}" destId="{C97C8270-933A-47E7-A6F5-D5903DCD19BC}" srcOrd="0" destOrd="0" presId="urn:microsoft.com/office/officeart/2008/layout/IncreasingCircleProcess"/>
    <dgm:cxn modelId="{407BAB1F-6A70-4C54-B64F-23A6CA10BAD8}" type="presParOf" srcId="{C8FCBEF9-9505-47F8-945C-D23E0D9504E2}" destId="{3F26BC2C-05A8-4C84-8613-36C0848EA9B8}" srcOrd="1" destOrd="0" presId="urn:microsoft.com/office/officeart/2008/layout/IncreasingCircleProcess"/>
    <dgm:cxn modelId="{D3322CB7-8BAF-489E-8B8A-5AC63838DDC6}" type="presParOf" srcId="{C8FCBEF9-9505-47F8-945C-D23E0D9504E2}" destId="{2659E3B0-07B7-4774-9D49-3711AB729571}" srcOrd="2" destOrd="0" presId="urn:microsoft.com/office/officeart/2008/layout/IncreasingCircleProcess"/>
    <dgm:cxn modelId="{62571FD6-9D24-4BD1-9338-D2333A7F0327}" type="presParOf" srcId="{C8FCBEF9-9505-47F8-945C-D23E0D9504E2}" destId="{ABACDAA3-32E2-4E54-8429-E0C60B0ADF9E}"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F2A9BF-E3D9-4AA1-A1B3-44A8792AC571}"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3E3EF197-0751-4733-A3E3-0B9CCA2E32DB}">
      <dgm:prSet/>
      <dgm:spPr/>
      <dgm:t>
        <a:bodyPr/>
        <a:lstStyle/>
        <a:p>
          <a:r>
            <a:rPr lang="en-US" dirty="0" smtClean="0"/>
            <a:t>Space &amp; Instrumentation </a:t>
          </a:r>
          <a:endParaRPr lang="en-US" dirty="0"/>
        </a:p>
      </dgm:t>
    </dgm:pt>
    <dgm:pt modelId="{31759F88-392B-4589-823A-8A57F05C84A6}" type="parTrans" cxnId="{219C6443-B1B7-421F-8FEA-52F64AE00A71}">
      <dgm:prSet/>
      <dgm:spPr/>
      <dgm:t>
        <a:bodyPr/>
        <a:lstStyle/>
        <a:p>
          <a:endParaRPr lang="en-US"/>
        </a:p>
      </dgm:t>
    </dgm:pt>
    <dgm:pt modelId="{E7839F73-0ABC-438A-A5F0-777751159297}" type="sibTrans" cxnId="{219C6443-B1B7-421F-8FEA-52F64AE00A71}">
      <dgm:prSet/>
      <dgm:spPr/>
      <dgm:t>
        <a:bodyPr/>
        <a:lstStyle/>
        <a:p>
          <a:endParaRPr lang="en-US"/>
        </a:p>
      </dgm:t>
    </dgm:pt>
    <dgm:pt modelId="{7C6E1973-C7F0-495C-AF92-08B3A30E0127}">
      <dgm:prSet/>
      <dgm:spPr/>
      <dgm:t>
        <a:bodyPr/>
        <a:lstStyle/>
        <a:p>
          <a:r>
            <a:rPr lang="en-US" dirty="0" smtClean="0"/>
            <a:t>Research: Grants, Publications, Presentations</a:t>
          </a:r>
          <a:endParaRPr lang="en-US" dirty="0"/>
        </a:p>
      </dgm:t>
    </dgm:pt>
    <dgm:pt modelId="{0E355395-E626-4F78-A102-20F300C1872A}" type="parTrans" cxnId="{E5139358-2D25-4E50-A377-14545373C830}">
      <dgm:prSet/>
      <dgm:spPr/>
      <dgm:t>
        <a:bodyPr/>
        <a:lstStyle/>
        <a:p>
          <a:endParaRPr lang="en-US"/>
        </a:p>
      </dgm:t>
    </dgm:pt>
    <dgm:pt modelId="{F0A0B85D-D6E7-440A-B70F-175D7DA0B358}" type="sibTrans" cxnId="{E5139358-2D25-4E50-A377-14545373C830}">
      <dgm:prSet/>
      <dgm:spPr/>
      <dgm:t>
        <a:bodyPr/>
        <a:lstStyle/>
        <a:p>
          <a:endParaRPr lang="en-US"/>
        </a:p>
      </dgm:t>
    </dgm:pt>
    <dgm:pt modelId="{7A38187C-DA6F-496D-A797-0A9768FD34BA}">
      <dgm:prSet/>
      <dgm:spPr/>
      <dgm:t>
        <a:bodyPr/>
        <a:lstStyle/>
        <a:p>
          <a:r>
            <a:rPr lang="en-US" dirty="0" smtClean="0"/>
            <a:t>Research &amp; Teaching</a:t>
          </a:r>
          <a:endParaRPr lang="en-US" dirty="0"/>
        </a:p>
      </dgm:t>
    </dgm:pt>
    <dgm:pt modelId="{6F84B4E6-67BC-4931-8F8B-F385F716479A}" type="parTrans" cxnId="{8DF07468-6B89-4CD9-9334-0C63855BB80E}">
      <dgm:prSet/>
      <dgm:spPr/>
      <dgm:t>
        <a:bodyPr/>
        <a:lstStyle/>
        <a:p>
          <a:endParaRPr lang="en-US"/>
        </a:p>
      </dgm:t>
    </dgm:pt>
    <dgm:pt modelId="{CCBAF85F-2E7A-42D8-8389-714974C65744}" type="sibTrans" cxnId="{8DF07468-6B89-4CD9-9334-0C63855BB80E}">
      <dgm:prSet/>
      <dgm:spPr/>
      <dgm:t>
        <a:bodyPr/>
        <a:lstStyle/>
        <a:p>
          <a:endParaRPr lang="en-US"/>
        </a:p>
      </dgm:t>
    </dgm:pt>
    <dgm:pt modelId="{E16FD943-D06B-4B7B-A005-23E23D56ACA5}">
      <dgm:prSet/>
      <dgm:spPr/>
      <dgm:t>
        <a:bodyPr/>
        <a:lstStyle/>
        <a:p>
          <a:r>
            <a:rPr lang="en-US" dirty="0" smtClean="0"/>
            <a:t>Teaching &amp; Community Service</a:t>
          </a:r>
          <a:endParaRPr lang="en-US" dirty="0"/>
        </a:p>
      </dgm:t>
    </dgm:pt>
    <dgm:pt modelId="{E30DE320-F346-4953-A619-D7357FED81A7}" type="parTrans" cxnId="{23007F32-8EC3-4A91-9C11-F021A7994208}">
      <dgm:prSet/>
      <dgm:spPr/>
      <dgm:t>
        <a:bodyPr/>
        <a:lstStyle/>
        <a:p>
          <a:endParaRPr lang="en-US"/>
        </a:p>
      </dgm:t>
    </dgm:pt>
    <dgm:pt modelId="{EDDA77E4-DFB6-4845-9C4D-B38531239FD7}" type="sibTrans" cxnId="{23007F32-8EC3-4A91-9C11-F021A7994208}">
      <dgm:prSet/>
      <dgm:spPr/>
      <dgm:t>
        <a:bodyPr/>
        <a:lstStyle/>
        <a:p>
          <a:endParaRPr lang="en-US"/>
        </a:p>
      </dgm:t>
    </dgm:pt>
    <dgm:pt modelId="{DB534A82-47B8-4A77-A36B-7196ACCF20AD}">
      <dgm:prSet custT="1"/>
      <dgm:spPr/>
      <dgm:t>
        <a:bodyPr/>
        <a:lstStyle/>
        <a:p>
          <a:r>
            <a:rPr lang="en-US" sz="1800" dirty="0" err="1" smtClean="0"/>
            <a:t>Licor</a:t>
          </a:r>
          <a:r>
            <a:rPr lang="en-US" sz="1800" dirty="0" smtClean="0"/>
            <a:t> 4300 DNA Analyzer</a:t>
          </a:r>
        </a:p>
      </dgm:t>
    </dgm:pt>
    <dgm:pt modelId="{6757FC82-F3E9-4B76-BB59-FFBEB3B7CB86}" type="parTrans" cxnId="{9EC7AC63-ADCE-47D0-8019-0EC0D8A96B5C}">
      <dgm:prSet/>
      <dgm:spPr/>
      <dgm:t>
        <a:bodyPr/>
        <a:lstStyle/>
        <a:p>
          <a:endParaRPr lang="en-US"/>
        </a:p>
      </dgm:t>
    </dgm:pt>
    <dgm:pt modelId="{7750E04C-88AF-4622-A18B-2EF581811C83}" type="sibTrans" cxnId="{9EC7AC63-ADCE-47D0-8019-0EC0D8A96B5C}">
      <dgm:prSet/>
      <dgm:spPr/>
      <dgm:t>
        <a:bodyPr/>
        <a:lstStyle/>
        <a:p>
          <a:endParaRPr lang="en-US"/>
        </a:p>
      </dgm:t>
    </dgm:pt>
    <dgm:pt modelId="{83CA498D-691A-4417-880C-5AF06D8E34DF}">
      <dgm:prSet custT="1"/>
      <dgm:spPr/>
      <dgm:t>
        <a:bodyPr/>
        <a:lstStyle/>
        <a:p>
          <a:r>
            <a:rPr lang="en-US" sz="1400" dirty="0" smtClean="0">
              <a:latin typeface="+mn-lt"/>
            </a:rPr>
            <a:t>S. </a:t>
          </a:r>
          <a:r>
            <a:rPr lang="en-US" sz="1400" dirty="0" err="1" smtClean="0">
              <a:latin typeface="+mn-lt"/>
            </a:rPr>
            <a:t>Canterberry</a:t>
          </a:r>
          <a:endParaRPr lang="en-US" sz="1400" dirty="0" smtClean="0">
            <a:latin typeface="+mn-lt"/>
          </a:endParaRPr>
        </a:p>
      </dgm:t>
    </dgm:pt>
    <dgm:pt modelId="{3FD3173F-8C99-4AC8-9456-031991ABB350}" type="parTrans" cxnId="{4F53EA86-5B6B-4B27-B8A1-138CA4C4F8F2}">
      <dgm:prSet/>
      <dgm:spPr/>
      <dgm:t>
        <a:bodyPr/>
        <a:lstStyle/>
        <a:p>
          <a:endParaRPr lang="en-US"/>
        </a:p>
      </dgm:t>
    </dgm:pt>
    <dgm:pt modelId="{465030DE-094A-48EF-8F91-597D25F39580}" type="sibTrans" cxnId="{4F53EA86-5B6B-4B27-B8A1-138CA4C4F8F2}">
      <dgm:prSet/>
      <dgm:spPr/>
      <dgm:t>
        <a:bodyPr/>
        <a:lstStyle/>
        <a:p>
          <a:endParaRPr lang="en-US"/>
        </a:p>
      </dgm:t>
    </dgm:pt>
    <dgm:pt modelId="{040925D7-37DF-4C16-AF4E-F956205FEDA2}">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dirty="0" smtClean="0">
              <a:latin typeface="+mn-lt"/>
            </a:rPr>
            <a:t>Organization of William W. Gibson </a:t>
          </a:r>
          <a:r>
            <a:rPr lang="en-US" sz="1400" dirty="0" err="1" smtClean="0">
              <a:latin typeface="+mn-lt"/>
            </a:rPr>
            <a:t>Entomarium</a:t>
          </a:r>
          <a:r>
            <a:rPr lang="en-US" sz="1400" dirty="0" smtClean="0">
              <a:latin typeface="+mn-lt"/>
            </a:rPr>
            <a:t> – D. Bennett</a:t>
          </a:r>
          <a:endParaRPr lang="en-US" sz="2000" dirty="0">
            <a:latin typeface="+mn-lt"/>
          </a:endParaRPr>
        </a:p>
      </dgm:t>
    </dgm:pt>
    <dgm:pt modelId="{AAEC0EE9-7898-4446-9AC7-2254A934092D}" type="parTrans" cxnId="{D153E3BB-CBAB-4080-B58F-1BA38F1F35EE}">
      <dgm:prSet/>
      <dgm:spPr/>
      <dgm:t>
        <a:bodyPr/>
        <a:lstStyle/>
        <a:p>
          <a:endParaRPr lang="en-US"/>
        </a:p>
      </dgm:t>
    </dgm:pt>
    <dgm:pt modelId="{87403044-2528-4A1D-AD44-A10FA4757A59}" type="sibTrans" cxnId="{D153E3BB-CBAB-4080-B58F-1BA38F1F35EE}">
      <dgm:prSet/>
      <dgm:spPr/>
      <dgm:t>
        <a:bodyPr/>
        <a:lstStyle/>
        <a:p>
          <a:endParaRPr lang="en-US"/>
        </a:p>
      </dgm:t>
    </dgm:pt>
    <dgm:pt modelId="{791B0E37-95F7-4A40-A0D0-32842C449289}">
      <dgm:prSet custT="1"/>
      <dgm:spPr/>
      <dgm:t>
        <a:bodyPr/>
        <a:lstStyle/>
        <a:p>
          <a:r>
            <a:rPr lang="en-US" sz="1600" dirty="0" smtClean="0"/>
            <a:t>STEM initiative:</a:t>
          </a:r>
          <a:endParaRPr lang="en-US" sz="1600" dirty="0"/>
        </a:p>
      </dgm:t>
    </dgm:pt>
    <dgm:pt modelId="{5A16E683-F11C-4081-ADFA-6FC5677F0A35}" type="parTrans" cxnId="{68A269EF-9359-46AC-9A1D-A6A4F948F541}">
      <dgm:prSet/>
      <dgm:spPr/>
      <dgm:t>
        <a:bodyPr/>
        <a:lstStyle/>
        <a:p>
          <a:endParaRPr lang="en-US"/>
        </a:p>
      </dgm:t>
    </dgm:pt>
    <dgm:pt modelId="{19A5E76E-CD22-4083-84C6-4EC150AD53B9}" type="sibTrans" cxnId="{68A269EF-9359-46AC-9A1D-A6A4F948F541}">
      <dgm:prSet/>
      <dgm:spPr/>
      <dgm:t>
        <a:bodyPr/>
        <a:lstStyle/>
        <a:p>
          <a:endParaRPr lang="en-US"/>
        </a:p>
      </dgm:t>
    </dgm:pt>
    <dgm:pt modelId="{E95B8EF7-C3A5-44CC-8A4B-D8B23DA6ED09}">
      <dgm:prSet custT="1"/>
      <dgm:spPr/>
      <dgm:t>
        <a:bodyPr/>
        <a:lstStyle/>
        <a:p>
          <a:r>
            <a:rPr lang="en-US" sz="1600" dirty="0" smtClean="0"/>
            <a:t>Zoology lab manual – B. Burt and M. Kwiatkowski</a:t>
          </a:r>
        </a:p>
      </dgm:t>
    </dgm:pt>
    <dgm:pt modelId="{DFB38C06-57A0-413F-AE6F-37B6D41A5D04}" type="parTrans" cxnId="{1E3696D5-4127-4D20-8167-FFC76B8EEA04}">
      <dgm:prSet/>
      <dgm:spPr/>
      <dgm:t>
        <a:bodyPr/>
        <a:lstStyle/>
        <a:p>
          <a:endParaRPr lang="en-US"/>
        </a:p>
      </dgm:t>
    </dgm:pt>
    <dgm:pt modelId="{05A620FD-F84E-4B42-B022-DD73A91CF350}" type="sibTrans" cxnId="{1E3696D5-4127-4D20-8167-FFC76B8EEA04}">
      <dgm:prSet/>
      <dgm:spPr/>
      <dgm:t>
        <a:bodyPr/>
        <a:lstStyle/>
        <a:p>
          <a:endParaRPr lang="en-US"/>
        </a:p>
      </dgm:t>
    </dgm:pt>
    <dgm:pt modelId="{3F022ABB-5736-4080-B1A1-517A7B65D5D3}">
      <dgm:prSet/>
      <dgm:spPr/>
      <dgm:t>
        <a:bodyPr/>
        <a:lstStyle/>
        <a:p>
          <a:r>
            <a:rPr lang="en-US" dirty="0" smtClean="0"/>
            <a:t>Research &amp; Teaching</a:t>
          </a:r>
          <a:endParaRPr lang="en-US" dirty="0"/>
        </a:p>
      </dgm:t>
    </dgm:pt>
    <dgm:pt modelId="{F414513F-BF70-4464-B6F3-E5D383BB9B71}" type="sibTrans" cxnId="{7F840CA3-EDE3-49EC-B7A4-42FF3FB1C297}">
      <dgm:prSet/>
      <dgm:spPr/>
      <dgm:t>
        <a:bodyPr/>
        <a:lstStyle/>
        <a:p>
          <a:endParaRPr lang="en-US"/>
        </a:p>
      </dgm:t>
    </dgm:pt>
    <dgm:pt modelId="{DCAC13D1-D545-496F-9917-04A3A42D89AE}" type="parTrans" cxnId="{7F840CA3-EDE3-49EC-B7A4-42FF3FB1C297}">
      <dgm:prSet/>
      <dgm:spPr/>
      <dgm:t>
        <a:bodyPr/>
        <a:lstStyle/>
        <a:p>
          <a:endParaRPr lang="en-US"/>
        </a:p>
      </dgm:t>
    </dgm:pt>
    <dgm:pt modelId="{DB474DAD-790F-4726-B578-6BBCAD6ECE35}">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dirty="0" smtClean="0">
              <a:latin typeface="+mn-lt"/>
            </a:rPr>
            <a:t>Acquisition of the Joe </a:t>
          </a:r>
          <a:r>
            <a:rPr lang="en-US" sz="1400" dirty="0" err="1" smtClean="0">
              <a:latin typeface="+mn-lt"/>
            </a:rPr>
            <a:t>Pase</a:t>
          </a:r>
          <a:r>
            <a:rPr lang="en-US" sz="1400" dirty="0" smtClean="0">
              <a:latin typeface="+mn-lt"/>
            </a:rPr>
            <a:t> Thailand Insect Collection – D. Bennett </a:t>
          </a:r>
          <a:endParaRPr lang="en-US" sz="2000" dirty="0">
            <a:latin typeface="+mn-lt"/>
          </a:endParaRPr>
        </a:p>
      </dgm:t>
    </dgm:pt>
    <dgm:pt modelId="{C974327C-D79D-41CE-B858-F661508617AB}" type="parTrans" cxnId="{BDD17D4B-9E3B-4BAA-8DF5-A42FE13CB598}">
      <dgm:prSet/>
      <dgm:spPr/>
      <dgm:t>
        <a:bodyPr/>
        <a:lstStyle/>
        <a:p>
          <a:endParaRPr lang="en-US"/>
        </a:p>
      </dgm:t>
    </dgm:pt>
    <dgm:pt modelId="{69BEA9FB-CC24-44B4-8323-2430283BA2DF}" type="sibTrans" cxnId="{BDD17D4B-9E3B-4BAA-8DF5-A42FE13CB598}">
      <dgm:prSet/>
      <dgm:spPr/>
      <dgm:t>
        <a:bodyPr/>
        <a:lstStyle/>
        <a:p>
          <a:endParaRPr lang="en-US"/>
        </a:p>
      </dgm:t>
    </dgm:pt>
    <dgm:pt modelId="{41863E42-693E-4C20-8943-595332B8F98B}">
      <dgm:prSet custT="1"/>
      <dgm:spPr/>
      <dgm:t>
        <a:bodyPr/>
        <a:lstStyle/>
        <a:p>
          <a:r>
            <a:rPr lang="en-US" sz="1600" dirty="0" smtClean="0"/>
            <a:t>A&amp;P lab manual – G. Sullivan &amp; </a:t>
          </a:r>
          <a:r>
            <a:rPr lang="en-US" sz="1600" dirty="0" smtClean="0"/>
            <a:t>E. Childress</a:t>
          </a:r>
          <a:endParaRPr lang="en-US" sz="1600" dirty="0"/>
        </a:p>
      </dgm:t>
    </dgm:pt>
    <dgm:pt modelId="{37C987EC-15AE-4ECB-8079-D84350C1FBBF}" type="parTrans" cxnId="{5D9D32C7-BA56-494B-AD4D-3610565B1E36}">
      <dgm:prSet/>
      <dgm:spPr/>
      <dgm:t>
        <a:bodyPr/>
        <a:lstStyle/>
        <a:p>
          <a:endParaRPr lang="en-US"/>
        </a:p>
      </dgm:t>
    </dgm:pt>
    <dgm:pt modelId="{2B02ECA2-B203-4FB7-A5C4-7C1E066430B7}" type="sibTrans" cxnId="{5D9D32C7-BA56-494B-AD4D-3610565B1E36}">
      <dgm:prSet/>
      <dgm:spPr/>
      <dgm:t>
        <a:bodyPr/>
        <a:lstStyle/>
        <a:p>
          <a:endParaRPr lang="en-US"/>
        </a:p>
      </dgm:t>
    </dgm:pt>
    <dgm:pt modelId="{0A9F662E-E0BB-42C3-9B0E-6405F8B32663}">
      <dgm:prSet custT="1"/>
      <dgm:spPr/>
      <dgm:t>
        <a:bodyPr/>
        <a:lstStyle/>
        <a:p>
          <a:r>
            <a:rPr lang="en-US" sz="1600" dirty="0" smtClean="0"/>
            <a:t>J. Taylor - SMASH Camp </a:t>
          </a:r>
          <a:r>
            <a:rPr lang="en-US" sz="1600" dirty="0" err="1" smtClean="0"/>
            <a:t>iMAS</a:t>
          </a:r>
          <a:r>
            <a:rPr lang="en-US" sz="1600" dirty="0" smtClean="0"/>
            <a:t> Academies</a:t>
          </a:r>
        </a:p>
      </dgm:t>
    </dgm:pt>
    <dgm:pt modelId="{E3CD124A-AD72-49A4-9029-FAF58FC44E39}" type="parTrans" cxnId="{059DE35A-7140-4DBC-82A5-AF27C561F907}">
      <dgm:prSet/>
      <dgm:spPr/>
      <dgm:t>
        <a:bodyPr/>
        <a:lstStyle/>
        <a:p>
          <a:endParaRPr lang="en-US"/>
        </a:p>
      </dgm:t>
    </dgm:pt>
    <dgm:pt modelId="{2ACC6CB0-6485-4E64-B3D1-9D6A6C201A5C}" type="sibTrans" cxnId="{059DE35A-7140-4DBC-82A5-AF27C561F907}">
      <dgm:prSet/>
      <dgm:spPr/>
      <dgm:t>
        <a:bodyPr/>
        <a:lstStyle/>
        <a:p>
          <a:endParaRPr lang="en-US"/>
        </a:p>
      </dgm:t>
    </dgm:pt>
    <dgm:pt modelId="{71BA1BD9-BD26-4ABF-B0F3-700D4C9A7405}">
      <dgm:prSet custT="1"/>
      <dgm:spPr/>
      <dgm:t>
        <a:bodyPr/>
        <a:lstStyle/>
        <a:p>
          <a:r>
            <a:rPr lang="en-US" sz="1600" smtClean="0"/>
            <a:t>D</a:t>
          </a:r>
          <a:r>
            <a:rPr lang="en-US" sz="1600" dirty="0" smtClean="0"/>
            <a:t>. Pratt – iMAS Academies</a:t>
          </a:r>
          <a:endParaRPr lang="en-US" sz="1600" dirty="0"/>
        </a:p>
      </dgm:t>
    </dgm:pt>
    <dgm:pt modelId="{11AB8B2C-FB12-4074-A29F-7D917DB26D12}" type="parTrans" cxnId="{A65532A4-621C-4428-8F35-5A76573EBCFD}">
      <dgm:prSet/>
      <dgm:spPr/>
      <dgm:t>
        <a:bodyPr/>
        <a:lstStyle/>
        <a:p>
          <a:endParaRPr lang="en-US"/>
        </a:p>
      </dgm:t>
    </dgm:pt>
    <dgm:pt modelId="{D99763A3-3AEC-41F3-882D-CC188F4515CF}" type="sibTrans" cxnId="{A65532A4-621C-4428-8F35-5A76573EBCFD}">
      <dgm:prSet/>
      <dgm:spPr/>
      <dgm:t>
        <a:bodyPr/>
        <a:lstStyle/>
        <a:p>
          <a:endParaRPr lang="en-US"/>
        </a:p>
      </dgm:t>
    </dgm:pt>
    <dgm:pt modelId="{168D99F5-A4AD-41DF-8883-327295186169}">
      <dgm:prSet custT="1"/>
      <dgm:spPr/>
      <dgm:t>
        <a:bodyPr/>
        <a:lstStyle/>
        <a:p>
          <a:r>
            <a:rPr lang="en-US" sz="1400" dirty="0" smtClean="0">
              <a:latin typeface="+mn-lt"/>
            </a:rPr>
            <a:t>B. Clack</a:t>
          </a:r>
        </a:p>
      </dgm:t>
    </dgm:pt>
    <dgm:pt modelId="{11CD727D-7A4A-4074-B5B8-DAF8C1E37655}" type="parTrans" cxnId="{9B07B936-6470-4B48-B2FC-309A73260335}">
      <dgm:prSet/>
      <dgm:spPr/>
      <dgm:t>
        <a:bodyPr/>
        <a:lstStyle/>
        <a:p>
          <a:endParaRPr lang="en-US"/>
        </a:p>
      </dgm:t>
    </dgm:pt>
    <dgm:pt modelId="{A9DE89ED-59F9-4E4B-A335-38740F523B42}" type="sibTrans" cxnId="{9B07B936-6470-4B48-B2FC-309A73260335}">
      <dgm:prSet/>
      <dgm:spPr/>
      <dgm:t>
        <a:bodyPr/>
        <a:lstStyle/>
        <a:p>
          <a:endParaRPr lang="en-US"/>
        </a:p>
      </dgm:t>
    </dgm:pt>
    <dgm:pt modelId="{B82E9E2F-8FC2-4733-BF2E-D7B4F361781C}">
      <dgm:prSet custT="1"/>
      <dgm:spPr/>
      <dgm:t>
        <a:bodyPr/>
        <a:lstStyle/>
        <a:p>
          <a:r>
            <a:rPr lang="en-US" sz="1400" dirty="0" smtClean="0">
              <a:latin typeface="+mn-lt"/>
            </a:rPr>
            <a:t>D. Gravatt</a:t>
          </a:r>
        </a:p>
      </dgm:t>
    </dgm:pt>
    <dgm:pt modelId="{DF14CA14-7E70-4460-9B1F-70E4670296E5}" type="parTrans" cxnId="{CB10B00F-A6F1-4871-A092-A1A919A0AC1C}">
      <dgm:prSet/>
      <dgm:spPr/>
      <dgm:t>
        <a:bodyPr/>
        <a:lstStyle/>
        <a:p>
          <a:endParaRPr lang="en-US"/>
        </a:p>
      </dgm:t>
    </dgm:pt>
    <dgm:pt modelId="{723F4E69-8F46-48D4-8AA3-8A7647723A0E}" type="sibTrans" cxnId="{CB10B00F-A6F1-4871-A092-A1A919A0AC1C}">
      <dgm:prSet/>
      <dgm:spPr/>
      <dgm:t>
        <a:bodyPr/>
        <a:lstStyle/>
        <a:p>
          <a:endParaRPr lang="en-US"/>
        </a:p>
      </dgm:t>
    </dgm:pt>
    <dgm:pt modelId="{6937CE09-543A-4458-9FD6-890E4FDFCE7F}">
      <dgm:prSet custT="1"/>
      <dgm:spPr/>
      <dgm:t>
        <a:bodyPr/>
        <a:lstStyle/>
        <a:p>
          <a:r>
            <a:rPr lang="en-US" sz="1400" dirty="0" smtClean="0">
              <a:latin typeface="+mn-lt"/>
            </a:rPr>
            <a:t>R. </a:t>
          </a:r>
          <a:r>
            <a:rPr lang="en-US" sz="1400" dirty="0" err="1" smtClean="0">
              <a:latin typeface="+mn-lt"/>
            </a:rPr>
            <a:t>Havner</a:t>
          </a:r>
          <a:endParaRPr lang="en-US" sz="1400" dirty="0" smtClean="0">
            <a:latin typeface="+mn-lt"/>
          </a:endParaRPr>
        </a:p>
      </dgm:t>
    </dgm:pt>
    <dgm:pt modelId="{B9177732-0620-4B0C-B2DF-8EA92384E31D}" type="parTrans" cxnId="{0FD46299-A837-4433-BEC5-B3B57487E262}">
      <dgm:prSet/>
      <dgm:spPr/>
      <dgm:t>
        <a:bodyPr/>
        <a:lstStyle/>
        <a:p>
          <a:endParaRPr lang="en-US"/>
        </a:p>
      </dgm:t>
    </dgm:pt>
    <dgm:pt modelId="{DC9D64BC-3544-4DF6-85E5-880563237925}" type="sibTrans" cxnId="{0FD46299-A837-4433-BEC5-B3B57487E262}">
      <dgm:prSet/>
      <dgm:spPr/>
      <dgm:t>
        <a:bodyPr/>
        <a:lstStyle/>
        <a:p>
          <a:endParaRPr lang="en-US"/>
        </a:p>
      </dgm:t>
    </dgm:pt>
    <dgm:pt modelId="{94AF1ABF-09E0-4406-B199-436DB1479EC2}">
      <dgm:prSet custT="1"/>
      <dgm:spPr/>
      <dgm:t>
        <a:bodyPr/>
        <a:lstStyle/>
        <a:p>
          <a:r>
            <a:rPr lang="en-US" sz="1400" dirty="0" smtClean="0">
              <a:latin typeface="+mn-lt"/>
            </a:rPr>
            <a:t>J. Taylor</a:t>
          </a:r>
        </a:p>
      </dgm:t>
    </dgm:pt>
    <dgm:pt modelId="{50B84DFE-848C-41D8-9411-37A456FC1B18}" type="parTrans" cxnId="{35F3FB48-887B-492A-9238-08434EDC2273}">
      <dgm:prSet/>
      <dgm:spPr/>
      <dgm:t>
        <a:bodyPr/>
        <a:lstStyle/>
        <a:p>
          <a:endParaRPr lang="en-US"/>
        </a:p>
      </dgm:t>
    </dgm:pt>
    <dgm:pt modelId="{E79D567D-6267-4453-B889-AECA3D841CB9}" type="sibTrans" cxnId="{35F3FB48-887B-492A-9238-08434EDC2273}">
      <dgm:prSet/>
      <dgm:spPr/>
      <dgm:t>
        <a:bodyPr/>
        <a:lstStyle/>
        <a:p>
          <a:endParaRPr lang="en-US"/>
        </a:p>
      </dgm:t>
    </dgm:pt>
    <dgm:pt modelId="{ABB8C9F5-550D-49EE-A0C2-472AAC870EAD}">
      <dgm:prSet custT="1"/>
      <dgm:spPr/>
      <dgm:t>
        <a:bodyPr/>
        <a:lstStyle/>
        <a:p>
          <a:r>
            <a:rPr lang="en-US" sz="1400" dirty="0" smtClean="0">
              <a:latin typeface="+mn-lt"/>
            </a:rPr>
            <a:t>S. Wagner</a:t>
          </a:r>
        </a:p>
      </dgm:t>
    </dgm:pt>
    <dgm:pt modelId="{A1814729-E657-4D34-A800-43EAD06B88AC}" type="parTrans" cxnId="{5FBBDA90-289A-4120-8CAC-79FC35D56DF7}">
      <dgm:prSet/>
      <dgm:spPr/>
      <dgm:t>
        <a:bodyPr/>
        <a:lstStyle/>
        <a:p>
          <a:endParaRPr lang="en-US"/>
        </a:p>
      </dgm:t>
    </dgm:pt>
    <dgm:pt modelId="{22271A2E-ABDC-4AB6-8612-B50B2DB5910B}" type="sibTrans" cxnId="{5FBBDA90-289A-4120-8CAC-79FC35D56DF7}">
      <dgm:prSet/>
      <dgm:spPr/>
      <dgm:t>
        <a:bodyPr/>
        <a:lstStyle/>
        <a:p>
          <a:endParaRPr lang="en-US"/>
        </a:p>
      </dgm:t>
    </dgm:pt>
    <dgm:pt modelId="{03ABD68E-017F-4705-8B99-BA2382ABA87C}">
      <dgm:prSet custT="1"/>
      <dgm:spPr/>
      <dgm:t>
        <a:bodyPr/>
        <a:lstStyle/>
        <a:p>
          <a:r>
            <a:rPr lang="en-US" sz="1400" smtClean="0">
              <a:latin typeface="+mn-lt"/>
            </a:rPr>
            <a:t>R</a:t>
          </a:r>
          <a:r>
            <a:rPr lang="en-US" sz="1400" dirty="0" smtClean="0">
              <a:latin typeface="+mn-lt"/>
            </a:rPr>
            <a:t>. </a:t>
          </a:r>
          <a:r>
            <a:rPr lang="en-US" sz="1400" dirty="0" err="1" smtClean="0">
              <a:latin typeface="+mn-lt"/>
            </a:rPr>
            <a:t>Wiggers</a:t>
          </a:r>
          <a:endParaRPr lang="en-US" sz="2000" dirty="0">
            <a:latin typeface="+mn-lt"/>
          </a:endParaRPr>
        </a:p>
      </dgm:t>
    </dgm:pt>
    <dgm:pt modelId="{BF432821-726C-4C30-908D-1C8E8334EFDF}" type="parTrans" cxnId="{851441FE-DEF4-4AF0-B945-5828AEA8D00C}">
      <dgm:prSet/>
      <dgm:spPr/>
      <dgm:t>
        <a:bodyPr/>
        <a:lstStyle/>
        <a:p>
          <a:endParaRPr lang="en-US"/>
        </a:p>
      </dgm:t>
    </dgm:pt>
    <dgm:pt modelId="{F02A5BFD-DA92-4AC1-8726-07D0BBDE03D5}" type="sibTrans" cxnId="{851441FE-DEF4-4AF0-B945-5828AEA8D00C}">
      <dgm:prSet/>
      <dgm:spPr/>
      <dgm:t>
        <a:bodyPr/>
        <a:lstStyle/>
        <a:p>
          <a:endParaRPr lang="en-US"/>
        </a:p>
      </dgm:t>
    </dgm:pt>
    <dgm:pt modelId="{A1A4C980-ED9D-4911-A90D-467DAEC9BB13}">
      <dgm:prSet custT="1"/>
      <dgm:spPr/>
      <dgm:t>
        <a:bodyPr/>
        <a:lstStyle/>
        <a:p>
          <a:r>
            <a:rPr lang="en-US" sz="1800" smtClean="0"/>
            <a:t>Renovation </a:t>
          </a:r>
          <a:r>
            <a:rPr lang="en-US" sz="1800" dirty="0" smtClean="0"/>
            <a:t>of histology lab to computer lab</a:t>
          </a:r>
          <a:endParaRPr lang="en-US" sz="900" dirty="0" smtClean="0"/>
        </a:p>
      </dgm:t>
    </dgm:pt>
    <dgm:pt modelId="{B700BB99-F274-40F1-837C-C16EC760FE30}" type="parTrans" cxnId="{960D86E7-1C79-4B19-9F8E-E06DDEF8D43B}">
      <dgm:prSet/>
      <dgm:spPr/>
      <dgm:t>
        <a:bodyPr/>
        <a:lstStyle/>
        <a:p>
          <a:endParaRPr lang="en-US"/>
        </a:p>
      </dgm:t>
    </dgm:pt>
    <dgm:pt modelId="{939F73AE-844C-464F-AF9E-15369FF71078}" type="sibTrans" cxnId="{960D86E7-1C79-4B19-9F8E-E06DDEF8D43B}">
      <dgm:prSet/>
      <dgm:spPr/>
      <dgm:t>
        <a:bodyPr/>
        <a:lstStyle/>
        <a:p>
          <a:endParaRPr lang="en-US"/>
        </a:p>
      </dgm:t>
    </dgm:pt>
    <dgm:pt modelId="{4FE58287-78A8-4E05-84BF-C0E3D16286D2}" type="pres">
      <dgm:prSet presAssocID="{AEF2A9BF-E3D9-4AA1-A1B3-44A8792AC571}" presName="Name0" presStyleCnt="0">
        <dgm:presLayoutVars>
          <dgm:chMax val="5"/>
          <dgm:chPref val="5"/>
          <dgm:dir/>
          <dgm:animLvl val="lvl"/>
        </dgm:presLayoutVars>
      </dgm:prSet>
      <dgm:spPr/>
      <dgm:t>
        <a:bodyPr/>
        <a:lstStyle/>
        <a:p>
          <a:endParaRPr lang="en-US"/>
        </a:p>
      </dgm:t>
    </dgm:pt>
    <dgm:pt modelId="{0BE46016-BCFA-496B-A12D-5E5F7220030C}" type="pres">
      <dgm:prSet presAssocID="{3E3EF197-0751-4733-A3E3-0B9CCA2E32DB}" presName="parentText1" presStyleLbl="node1" presStyleIdx="0" presStyleCnt="5" custLinFactNeighborX="-400" custLinFactNeighborY="1249">
        <dgm:presLayoutVars>
          <dgm:chMax/>
          <dgm:chPref val="3"/>
          <dgm:bulletEnabled val="1"/>
        </dgm:presLayoutVars>
      </dgm:prSet>
      <dgm:spPr/>
      <dgm:t>
        <a:bodyPr/>
        <a:lstStyle/>
        <a:p>
          <a:endParaRPr lang="en-US"/>
        </a:p>
      </dgm:t>
    </dgm:pt>
    <dgm:pt modelId="{6D7AB105-E57E-4ACF-BA54-8691D1775C66}" type="pres">
      <dgm:prSet presAssocID="{3E3EF197-0751-4733-A3E3-0B9CCA2E32DB}" presName="childText1" presStyleLbl="solidAlignAcc1" presStyleIdx="0" presStyleCnt="5">
        <dgm:presLayoutVars>
          <dgm:chMax val="0"/>
          <dgm:chPref val="0"/>
          <dgm:bulletEnabled val="1"/>
        </dgm:presLayoutVars>
      </dgm:prSet>
      <dgm:spPr/>
      <dgm:t>
        <a:bodyPr/>
        <a:lstStyle/>
        <a:p>
          <a:endParaRPr lang="en-US"/>
        </a:p>
      </dgm:t>
    </dgm:pt>
    <dgm:pt modelId="{AF4D21F0-951B-42DE-915C-9D6F5AD56D9D}" type="pres">
      <dgm:prSet presAssocID="{7C6E1973-C7F0-495C-AF92-08B3A30E0127}" presName="parentText2" presStyleLbl="node1" presStyleIdx="1" presStyleCnt="5">
        <dgm:presLayoutVars>
          <dgm:chMax/>
          <dgm:chPref val="3"/>
          <dgm:bulletEnabled val="1"/>
        </dgm:presLayoutVars>
      </dgm:prSet>
      <dgm:spPr/>
      <dgm:t>
        <a:bodyPr/>
        <a:lstStyle/>
        <a:p>
          <a:endParaRPr lang="en-US"/>
        </a:p>
      </dgm:t>
    </dgm:pt>
    <dgm:pt modelId="{40E0DBB4-E566-4E44-8337-78ADE2CBD964}" type="pres">
      <dgm:prSet presAssocID="{7C6E1973-C7F0-495C-AF92-08B3A30E0127}" presName="childText2" presStyleLbl="solidAlignAcc1" presStyleIdx="1" presStyleCnt="5">
        <dgm:presLayoutVars>
          <dgm:chMax val="0"/>
          <dgm:chPref val="0"/>
          <dgm:bulletEnabled val="1"/>
        </dgm:presLayoutVars>
      </dgm:prSet>
      <dgm:spPr/>
      <dgm:t>
        <a:bodyPr/>
        <a:lstStyle/>
        <a:p>
          <a:endParaRPr lang="en-US"/>
        </a:p>
      </dgm:t>
    </dgm:pt>
    <dgm:pt modelId="{5152D252-89BF-4D9D-9D95-3CAED91CAB3A}" type="pres">
      <dgm:prSet presAssocID="{3F022ABB-5736-4080-B1A1-517A7B65D5D3}" presName="parentText3" presStyleLbl="node1" presStyleIdx="2" presStyleCnt="5">
        <dgm:presLayoutVars>
          <dgm:chMax/>
          <dgm:chPref val="3"/>
          <dgm:bulletEnabled val="1"/>
        </dgm:presLayoutVars>
      </dgm:prSet>
      <dgm:spPr/>
      <dgm:t>
        <a:bodyPr/>
        <a:lstStyle/>
        <a:p>
          <a:endParaRPr lang="en-US"/>
        </a:p>
      </dgm:t>
    </dgm:pt>
    <dgm:pt modelId="{3C0FED00-8E38-45A2-B482-16FE1C6E06B6}" type="pres">
      <dgm:prSet presAssocID="{3F022ABB-5736-4080-B1A1-517A7B65D5D3}" presName="childText3" presStyleLbl="solidAlignAcc1" presStyleIdx="2" presStyleCnt="5" custLinFactNeighborX="1378" custLinFactNeighborY="-34">
        <dgm:presLayoutVars>
          <dgm:chMax val="0"/>
          <dgm:chPref val="0"/>
          <dgm:bulletEnabled val="1"/>
        </dgm:presLayoutVars>
      </dgm:prSet>
      <dgm:spPr/>
      <dgm:t>
        <a:bodyPr/>
        <a:lstStyle/>
        <a:p>
          <a:endParaRPr lang="en-US"/>
        </a:p>
      </dgm:t>
    </dgm:pt>
    <dgm:pt modelId="{13D3CB9A-6F9C-47C2-9628-8A6A684DC399}" type="pres">
      <dgm:prSet presAssocID="{7A38187C-DA6F-496D-A797-0A9768FD34BA}" presName="parentText4" presStyleLbl="node1" presStyleIdx="3" presStyleCnt="5">
        <dgm:presLayoutVars>
          <dgm:chMax/>
          <dgm:chPref val="3"/>
          <dgm:bulletEnabled val="1"/>
        </dgm:presLayoutVars>
      </dgm:prSet>
      <dgm:spPr/>
      <dgm:t>
        <a:bodyPr/>
        <a:lstStyle/>
        <a:p>
          <a:endParaRPr lang="en-US"/>
        </a:p>
      </dgm:t>
    </dgm:pt>
    <dgm:pt modelId="{838B388F-D6AA-492A-8C36-F1A342F7C86E}" type="pres">
      <dgm:prSet presAssocID="{7A38187C-DA6F-496D-A797-0A9768FD34BA}" presName="childText4" presStyleLbl="solidAlignAcc1" presStyleIdx="3" presStyleCnt="5">
        <dgm:presLayoutVars>
          <dgm:chMax val="0"/>
          <dgm:chPref val="0"/>
          <dgm:bulletEnabled val="1"/>
        </dgm:presLayoutVars>
      </dgm:prSet>
      <dgm:spPr/>
      <dgm:t>
        <a:bodyPr/>
        <a:lstStyle/>
        <a:p>
          <a:endParaRPr lang="en-US"/>
        </a:p>
      </dgm:t>
    </dgm:pt>
    <dgm:pt modelId="{24771772-2C2C-4B63-8CEB-7746ABD5854C}" type="pres">
      <dgm:prSet presAssocID="{E16FD943-D06B-4B7B-A005-23E23D56ACA5}" presName="parentText5" presStyleLbl="node1" presStyleIdx="4" presStyleCnt="5">
        <dgm:presLayoutVars>
          <dgm:chMax/>
          <dgm:chPref val="3"/>
          <dgm:bulletEnabled val="1"/>
        </dgm:presLayoutVars>
      </dgm:prSet>
      <dgm:spPr/>
      <dgm:t>
        <a:bodyPr/>
        <a:lstStyle/>
        <a:p>
          <a:endParaRPr lang="en-US"/>
        </a:p>
      </dgm:t>
    </dgm:pt>
    <dgm:pt modelId="{87056453-0670-4396-B125-DC53F9BDBDE6}" type="pres">
      <dgm:prSet presAssocID="{E16FD943-D06B-4B7B-A005-23E23D56ACA5}" presName="childText5" presStyleLbl="solidAlignAcc1" presStyleIdx="4" presStyleCnt="5">
        <dgm:presLayoutVars>
          <dgm:chMax val="0"/>
          <dgm:chPref val="0"/>
          <dgm:bulletEnabled val="1"/>
        </dgm:presLayoutVars>
      </dgm:prSet>
      <dgm:spPr/>
      <dgm:t>
        <a:bodyPr/>
        <a:lstStyle/>
        <a:p>
          <a:endParaRPr lang="en-US"/>
        </a:p>
      </dgm:t>
    </dgm:pt>
  </dgm:ptLst>
  <dgm:cxnLst>
    <dgm:cxn modelId="{5F6C8F9E-4CE1-4EB3-8F70-21B8A90ECC65}" type="presOf" srcId="{E16FD943-D06B-4B7B-A005-23E23D56ACA5}" destId="{24771772-2C2C-4B63-8CEB-7746ABD5854C}" srcOrd="0" destOrd="0" presId="urn:microsoft.com/office/officeart/2009/3/layout/IncreasingArrowsProcess"/>
    <dgm:cxn modelId="{051EEE25-CB65-4DC6-9E78-97617AFFE57B}" type="presOf" srcId="{AEF2A9BF-E3D9-4AA1-A1B3-44A8792AC571}" destId="{4FE58287-78A8-4E05-84BF-C0E3D16286D2}" srcOrd="0" destOrd="0" presId="urn:microsoft.com/office/officeart/2009/3/layout/IncreasingArrowsProcess"/>
    <dgm:cxn modelId="{8DF07468-6B89-4CD9-9334-0C63855BB80E}" srcId="{AEF2A9BF-E3D9-4AA1-A1B3-44A8792AC571}" destId="{7A38187C-DA6F-496D-A797-0A9768FD34BA}" srcOrd="3" destOrd="0" parTransId="{6F84B4E6-67BC-4931-8F8B-F385F716479A}" sibTransId="{CCBAF85F-2E7A-42D8-8389-714974C65744}"/>
    <dgm:cxn modelId="{9EC7AC63-ADCE-47D0-8019-0EC0D8A96B5C}" srcId="{3E3EF197-0751-4733-A3E3-0B9CCA2E32DB}" destId="{DB534A82-47B8-4A77-A36B-7196ACCF20AD}" srcOrd="0" destOrd="0" parTransId="{6757FC82-F3E9-4B76-BB59-FFBEB3B7CB86}" sibTransId="{7750E04C-88AF-4622-A18B-2EF581811C83}"/>
    <dgm:cxn modelId="{219C6443-B1B7-421F-8FEA-52F64AE00A71}" srcId="{AEF2A9BF-E3D9-4AA1-A1B3-44A8792AC571}" destId="{3E3EF197-0751-4733-A3E3-0B9CCA2E32DB}" srcOrd="0" destOrd="0" parTransId="{31759F88-392B-4589-823A-8A57F05C84A6}" sibTransId="{E7839F73-0ABC-438A-A5F0-777751159297}"/>
    <dgm:cxn modelId="{37D354A7-9A28-4E87-A4AF-D4A77040AB58}" type="presOf" srcId="{DB534A82-47B8-4A77-A36B-7196ACCF20AD}" destId="{6D7AB105-E57E-4ACF-BA54-8691D1775C66}" srcOrd="0" destOrd="0" presId="urn:microsoft.com/office/officeart/2009/3/layout/IncreasingArrowsProcess"/>
    <dgm:cxn modelId="{D5B2E305-C1E0-4E66-B5C4-257BFBFF1733}" type="presOf" srcId="{41863E42-693E-4C20-8943-595332B8F98B}" destId="{838B388F-D6AA-492A-8C36-F1A342F7C86E}" srcOrd="0" destOrd="1" presId="urn:microsoft.com/office/officeart/2009/3/layout/IncreasingArrowsProcess"/>
    <dgm:cxn modelId="{BA9171FE-C396-4AFD-939E-31FE521EF6BE}" type="presOf" srcId="{E95B8EF7-C3A5-44CC-8A4B-D8B23DA6ED09}" destId="{838B388F-D6AA-492A-8C36-F1A342F7C86E}" srcOrd="0" destOrd="0" presId="urn:microsoft.com/office/officeart/2009/3/layout/IncreasingArrowsProcess"/>
    <dgm:cxn modelId="{14B9EEC8-E578-4485-9102-38DE5A3AFB61}" type="presOf" srcId="{6937CE09-543A-4458-9FD6-890E4FDFCE7F}" destId="{40E0DBB4-E566-4E44-8337-78ADE2CBD964}" srcOrd="0" destOrd="3" presId="urn:microsoft.com/office/officeart/2009/3/layout/IncreasingArrowsProcess"/>
    <dgm:cxn modelId="{8AFB0270-C25D-472E-A1D3-D3035C575A18}" type="presOf" srcId="{0A9F662E-E0BB-42C3-9B0E-6405F8B32663}" destId="{87056453-0670-4396-B125-DC53F9BDBDE6}" srcOrd="0" destOrd="1" presId="urn:microsoft.com/office/officeart/2009/3/layout/IncreasingArrowsProcess"/>
    <dgm:cxn modelId="{E5139358-2D25-4E50-A377-14545373C830}" srcId="{AEF2A9BF-E3D9-4AA1-A1B3-44A8792AC571}" destId="{7C6E1973-C7F0-495C-AF92-08B3A30E0127}" srcOrd="1" destOrd="0" parTransId="{0E355395-E626-4F78-A102-20F300C1872A}" sibTransId="{F0A0B85D-D6E7-440A-B70F-175D7DA0B358}"/>
    <dgm:cxn modelId="{322EAC54-7154-47BA-8998-399B5D4C7A9B}" type="presOf" srcId="{040925D7-37DF-4C16-AF4E-F956205FEDA2}" destId="{3C0FED00-8E38-45A2-B482-16FE1C6E06B6}" srcOrd="0" destOrd="0" presId="urn:microsoft.com/office/officeart/2009/3/layout/IncreasingArrowsProcess"/>
    <dgm:cxn modelId="{6491D3B5-142D-4864-B329-F208A4D0F11B}" type="presOf" srcId="{71BA1BD9-BD26-4ABF-B0F3-700D4C9A7405}" destId="{87056453-0670-4396-B125-DC53F9BDBDE6}" srcOrd="0" destOrd="2" presId="urn:microsoft.com/office/officeart/2009/3/layout/IncreasingArrowsProcess"/>
    <dgm:cxn modelId="{23007F32-8EC3-4A91-9C11-F021A7994208}" srcId="{AEF2A9BF-E3D9-4AA1-A1B3-44A8792AC571}" destId="{E16FD943-D06B-4B7B-A005-23E23D56ACA5}" srcOrd="4" destOrd="0" parTransId="{E30DE320-F346-4953-A619-D7357FED81A7}" sibTransId="{EDDA77E4-DFB6-4845-9C4D-B38531239FD7}"/>
    <dgm:cxn modelId="{79304E54-43CF-4439-AA3A-25938CC0692C}" type="presOf" srcId="{94AF1ABF-09E0-4406-B199-436DB1479EC2}" destId="{40E0DBB4-E566-4E44-8337-78ADE2CBD964}" srcOrd="0" destOrd="4" presId="urn:microsoft.com/office/officeart/2009/3/layout/IncreasingArrowsProcess"/>
    <dgm:cxn modelId="{CB10B00F-A6F1-4871-A092-A1A919A0AC1C}" srcId="{7C6E1973-C7F0-495C-AF92-08B3A30E0127}" destId="{B82E9E2F-8FC2-4733-BF2E-D7B4F361781C}" srcOrd="2" destOrd="0" parTransId="{DF14CA14-7E70-4460-9B1F-70E4670296E5}" sibTransId="{723F4E69-8F46-48D4-8AA3-8A7647723A0E}"/>
    <dgm:cxn modelId="{21C018C1-CC21-4F3A-8A64-5DFDE9EC4E66}" type="presOf" srcId="{03ABD68E-017F-4705-8B99-BA2382ABA87C}" destId="{40E0DBB4-E566-4E44-8337-78ADE2CBD964}" srcOrd="0" destOrd="6" presId="urn:microsoft.com/office/officeart/2009/3/layout/IncreasingArrowsProcess"/>
    <dgm:cxn modelId="{D153E3BB-CBAB-4080-B58F-1BA38F1F35EE}" srcId="{3F022ABB-5736-4080-B1A1-517A7B65D5D3}" destId="{040925D7-37DF-4C16-AF4E-F956205FEDA2}" srcOrd="0" destOrd="0" parTransId="{AAEC0EE9-7898-4446-9AC7-2254A934092D}" sibTransId="{87403044-2528-4A1D-AD44-A10FA4757A59}"/>
    <dgm:cxn modelId="{851441FE-DEF4-4AF0-B945-5828AEA8D00C}" srcId="{7C6E1973-C7F0-495C-AF92-08B3A30E0127}" destId="{03ABD68E-017F-4705-8B99-BA2382ABA87C}" srcOrd="6" destOrd="0" parTransId="{BF432821-726C-4C30-908D-1C8E8334EFDF}" sibTransId="{F02A5BFD-DA92-4AC1-8726-07D0BBDE03D5}"/>
    <dgm:cxn modelId="{059DE35A-7140-4DBC-82A5-AF27C561F907}" srcId="{791B0E37-95F7-4A40-A0D0-32842C449289}" destId="{0A9F662E-E0BB-42C3-9B0E-6405F8B32663}" srcOrd="0" destOrd="0" parTransId="{E3CD124A-AD72-49A4-9029-FAF58FC44E39}" sibTransId="{2ACC6CB0-6485-4E64-B3D1-9D6A6C201A5C}"/>
    <dgm:cxn modelId="{5F4CEC33-330F-4399-A7B3-362E692D0919}" type="presOf" srcId="{83CA498D-691A-4417-880C-5AF06D8E34DF}" destId="{40E0DBB4-E566-4E44-8337-78ADE2CBD964}" srcOrd="0" destOrd="0" presId="urn:microsoft.com/office/officeart/2009/3/layout/IncreasingArrowsProcess"/>
    <dgm:cxn modelId="{97D350C3-6A3F-4977-8D19-B203D95C9DC8}" type="presOf" srcId="{B82E9E2F-8FC2-4733-BF2E-D7B4F361781C}" destId="{40E0DBB4-E566-4E44-8337-78ADE2CBD964}" srcOrd="0" destOrd="2" presId="urn:microsoft.com/office/officeart/2009/3/layout/IncreasingArrowsProcess"/>
    <dgm:cxn modelId="{960D86E7-1C79-4B19-9F8E-E06DDEF8D43B}" srcId="{3E3EF197-0751-4733-A3E3-0B9CCA2E32DB}" destId="{A1A4C980-ED9D-4911-A90D-467DAEC9BB13}" srcOrd="1" destOrd="0" parTransId="{B700BB99-F274-40F1-837C-C16EC760FE30}" sibTransId="{939F73AE-844C-464F-AF9E-15369FF71078}"/>
    <dgm:cxn modelId="{682094B8-19A0-4711-AF68-76194960F808}" type="presOf" srcId="{791B0E37-95F7-4A40-A0D0-32842C449289}" destId="{87056453-0670-4396-B125-DC53F9BDBDE6}" srcOrd="0" destOrd="0" presId="urn:microsoft.com/office/officeart/2009/3/layout/IncreasingArrowsProcess"/>
    <dgm:cxn modelId="{5FBBDA90-289A-4120-8CAC-79FC35D56DF7}" srcId="{7C6E1973-C7F0-495C-AF92-08B3A30E0127}" destId="{ABB8C9F5-550D-49EE-A0C2-472AAC870EAD}" srcOrd="5" destOrd="0" parTransId="{A1814729-E657-4D34-A800-43EAD06B88AC}" sibTransId="{22271A2E-ABDC-4AB6-8612-B50B2DB5910B}"/>
    <dgm:cxn modelId="{35F3FB48-887B-492A-9238-08434EDC2273}" srcId="{7C6E1973-C7F0-495C-AF92-08B3A30E0127}" destId="{94AF1ABF-09E0-4406-B199-436DB1479EC2}" srcOrd="4" destOrd="0" parTransId="{50B84DFE-848C-41D8-9411-37A456FC1B18}" sibTransId="{E79D567D-6267-4453-B889-AECA3D841CB9}"/>
    <dgm:cxn modelId="{81C12D3A-1DA0-43D5-A98E-AD549BE02BCF}" type="presOf" srcId="{3F022ABB-5736-4080-B1A1-517A7B65D5D3}" destId="{5152D252-89BF-4D9D-9D95-3CAED91CAB3A}" srcOrd="0" destOrd="0" presId="urn:microsoft.com/office/officeart/2009/3/layout/IncreasingArrowsProcess"/>
    <dgm:cxn modelId="{8BCFDF13-3439-469F-B2DB-77D5FCF6A31D}" type="presOf" srcId="{ABB8C9F5-550D-49EE-A0C2-472AAC870EAD}" destId="{40E0DBB4-E566-4E44-8337-78ADE2CBD964}" srcOrd="0" destOrd="5" presId="urn:microsoft.com/office/officeart/2009/3/layout/IncreasingArrowsProcess"/>
    <dgm:cxn modelId="{1E3696D5-4127-4D20-8167-FFC76B8EEA04}" srcId="{7A38187C-DA6F-496D-A797-0A9768FD34BA}" destId="{E95B8EF7-C3A5-44CC-8A4B-D8B23DA6ED09}" srcOrd="0" destOrd="0" parTransId="{DFB38C06-57A0-413F-AE6F-37B6D41A5D04}" sibTransId="{05A620FD-F84E-4B42-B022-DD73A91CF350}"/>
    <dgm:cxn modelId="{4F53EA86-5B6B-4B27-B8A1-138CA4C4F8F2}" srcId="{7C6E1973-C7F0-495C-AF92-08B3A30E0127}" destId="{83CA498D-691A-4417-880C-5AF06D8E34DF}" srcOrd="0" destOrd="0" parTransId="{3FD3173F-8C99-4AC8-9456-031991ABB350}" sibTransId="{465030DE-094A-48EF-8F91-597D25F39580}"/>
    <dgm:cxn modelId="{5D9D32C7-BA56-494B-AD4D-3610565B1E36}" srcId="{7A38187C-DA6F-496D-A797-0A9768FD34BA}" destId="{41863E42-693E-4C20-8943-595332B8F98B}" srcOrd="1" destOrd="0" parTransId="{37C987EC-15AE-4ECB-8079-D84350C1FBBF}" sibTransId="{2B02ECA2-B203-4FB7-A5C4-7C1E066430B7}"/>
    <dgm:cxn modelId="{9B07B936-6470-4B48-B2FC-309A73260335}" srcId="{7C6E1973-C7F0-495C-AF92-08B3A30E0127}" destId="{168D99F5-A4AD-41DF-8883-327295186169}" srcOrd="1" destOrd="0" parTransId="{11CD727D-7A4A-4074-B5B8-DAF8C1E37655}" sibTransId="{A9DE89ED-59F9-4E4B-A335-38740F523B42}"/>
    <dgm:cxn modelId="{0FD46299-A837-4433-BEC5-B3B57487E262}" srcId="{7C6E1973-C7F0-495C-AF92-08B3A30E0127}" destId="{6937CE09-543A-4458-9FD6-890E4FDFCE7F}" srcOrd="3" destOrd="0" parTransId="{B9177732-0620-4B0C-B2DF-8EA92384E31D}" sibTransId="{DC9D64BC-3544-4DF6-85E5-880563237925}"/>
    <dgm:cxn modelId="{F6F5AF1F-21DA-456D-80C3-42EA5CCD85EE}" type="presOf" srcId="{3E3EF197-0751-4733-A3E3-0B9CCA2E32DB}" destId="{0BE46016-BCFA-496B-A12D-5E5F7220030C}" srcOrd="0" destOrd="0" presId="urn:microsoft.com/office/officeart/2009/3/layout/IncreasingArrowsProcess"/>
    <dgm:cxn modelId="{68A269EF-9359-46AC-9A1D-A6A4F948F541}" srcId="{E16FD943-D06B-4B7B-A005-23E23D56ACA5}" destId="{791B0E37-95F7-4A40-A0D0-32842C449289}" srcOrd="0" destOrd="0" parTransId="{5A16E683-F11C-4081-ADFA-6FC5677F0A35}" sibTransId="{19A5E76E-CD22-4083-84C6-4EC150AD53B9}"/>
    <dgm:cxn modelId="{25263391-DAA5-4AAA-AD7F-C48AF4FA4AB6}" type="presOf" srcId="{7A38187C-DA6F-496D-A797-0A9768FD34BA}" destId="{13D3CB9A-6F9C-47C2-9628-8A6A684DC399}" srcOrd="0" destOrd="0" presId="urn:microsoft.com/office/officeart/2009/3/layout/IncreasingArrowsProcess"/>
    <dgm:cxn modelId="{A65532A4-621C-4428-8F35-5A76573EBCFD}" srcId="{791B0E37-95F7-4A40-A0D0-32842C449289}" destId="{71BA1BD9-BD26-4ABF-B0F3-700D4C9A7405}" srcOrd="1" destOrd="0" parTransId="{11AB8B2C-FB12-4074-A29F-7D917DB26D12}" sibTransId="{D99763A3-3AEC-41F3-882D-CC188F4515CF}"/>
    <dgm:cxn modelId="{4018DF69-B219-4313-8468-8C61D45ABF27}" type="presOf" srcId="{168D99F5-A4AD-41DF-8883-327295186169}" destId="{40E0DBB4-E566-4E44-8337-78ADE2CBD964}" srcOrd="0" destOrd="1" presId="urn:microsoft.com/office/officeart/2009/3/layout/IncreasingArrowsProcess"/>
    <dgm:cxn modelId="{77FEA927-027E-4CCC-8B3E-1A71CD406A57}" type="presOf" srcId="{DB474DAD-790F-4726-B578-6BBCAD6ECE35}" destId="{3C0FED00-8E38-45A2-B482-16FE1C6E06B6}" srcOrd="0" destOrd="1" presId="urn:microsoft.com/office/officeart/2009/3/layout/IncreasingArrowsProcess"/>
    <dgm:cxn modelId="{7F840CA3-EDE3-49EC-B7A4-42FF3FB1C297}" srcId="{AEF2A9BF-E3D9-4AA1-A1B3-44A8792AC571}" destId="{3F022ABB-5736-4080-B1A1-517A7B65D5D3}" srcOrd="2" destOrd="0" parTransId="{DCAC13D1-D545-496F-9917-04A3A42D89AE}" sibTransId="{F414513F-BF70-4464-B6F3-E5D383BB9B71}"/>
    <dgm:cxn modelId="{1DF3112E-4047-4131-AA4C-92D40BCA8AFF}" type="presOf" srcId="{7C6E1973-C7F0-495C-AF92-08B3A30E0127}" destId="{AF4D21F0-951B-42DE-915C-9D6F5AD56D9D}" srcOrd="0" destOrd="0" presId="urn:microsoft.com/office/officeart/2009/3/layout/IncreasingArrowsProcess"/>
    <dgm:cxn modelId="{04012D64-CE55-48FD-A6B9-CDCFE9916F2B}" type="presOf" srcId="{A1A4C980-ED9D-4911-A90D-467DAEC9BB13}" destId="{6D7AB105-E57E-4ACF-BA54-8691D1775C66}" srcOrd="0" destOrd="1" presId="urn:microsoft.com/office/officeart/2009/3/layout/IncreasingArrowsProcess"/>
    <dgm:cxn modelId="{BDD17D4B-9E3B-4BAA-8DF5-A42FE13CB598}" srcId="{3F022ABB-5736-4080-B1A1-517A7B65D5D3}" destId="{DB474DAD-790F-4726-B578-6BBCAD6ECE35}" srcOrd="1" destOrd="0" parTransId="{C974327C-D79D-41CE-B858-F661508617AB}" sibTransId="{69BEA9FB-CC24-44B4-8323-2430283BA2DF}"/>
    <dgm:cxn modelId="{974F43D1-3079-4A66-BFBD-63088A6D01FE}" type="presParOf" srcId="{4FE58287-78A8-4E05-84BF-C0E3D16286D2}" destId="{0BE46016-BCFA-496B-A12D-5E5F7220030C}" srcOrd="0" destOrd="0" presId="urn:microsoft.com/office/officeart/2009/3/layout/IncreasingArrowsProcess"/>
    <dgm:cxn modelId="{BEE47F49-5561-45C0-9207-1CACF08E80D5}" type="presParOf" srcId="{4FE58287-78A8-4E05-84BF-C0E3D16286D2}" destId="{6D7AB105-E57E-4ACF-BA54-8691D1775C66}" srcOrd="1" destOrd="0" presId="urn:microsoft.com/office/officeart/2009/3/layout/IncreasingArrowsProcess"/>
    <dgm:cxn modelId="{230F8109-8D7D-4E3B-AA8B-0F9E0CF0ED90}" type="presParOf" srcId="{4FE58287-78A8-4E05-84BF-C0E3D16286D2}" destId="{AF4D21F0-951B-42DE-915C-9D6F5AD56D9D}" srcOrd="2" destOrd="0" presId="urn:microsoft.com/office/officeart/2009/3/layout/IncreasingArrowsProcess"/>
    <dgm:cxn modelId="{4F3BA28F-AB60-406B-A9A5-B0760B7DC937}" type="presParOf" srcId="{4FE58287-78A8-4E05-84BF-C0E3D16286D2}" destId="{40E0DBB4-E566-4E44-8337-78ADE2CBD964}" srcOrd="3" destOrd="0" presId="urn:microsoft.com/office/officeart/2009/3/layout/IncreasingArrowsProcess"/>
    <dgm:cxn modelId="{F2D2857F-E0C9-4799-9EBF-4C16A5097939}" type="presParOf" srcId="{4FE58287-78A8-4E05-84BF-C0E3D16286D2}" destId="{5152D252-89BF-4D9D-9D95-3CAED91CAB3A}" srcOrd="4" destOrd="0" presId="urn:microsoft.com/office/officeart/2009/3/layout/IncreasingArrowsProcess"/>
    <dgm:cxn modelId="{159EA736-2AA9-4F92-9109-70B2E15585FF}" type="presParOf" srcId="{4FE58287-78A8-4E05-84BF-C0E3D16286D2}" destId="{3C0FED00-8E38-45A2-B482-16FE1C6E06B6}" srcOrd="5" destOrd="0" presId="urn:microsoft.com/office/officeart/2009/3/layout/IncreasingArrowsProcess"/>
    <dgm:cxn modelId="{0B59430E-CBB2-47FE-B491-9C7C9828EEB7}" type="presParOf" srcId="{4FE58287-78A8-4E05-84BF-C0E3D16286D2}" destId="{13D3CB9A-6F9C-47C2-9628-8A6A684DC399}" srcOrd="6" destOrd="0" presId="urn:microsoft.com/office/officeart/2009/3/layout/IncreasingArrowsProcess"/>
    <dgm:cxn modelId="{70A9184A-0715-449C-B409-3FCDE4918C72}" type="presParOf" srcId="{4FE58287-78A8-4E05-84BF-C0E3D16286D2}" destId="{838B388F-D6AA-492A-8C36-F1A342F7C86E}" srcOrd="7" destOrd="0" presId="urn:microsoft.com/office/officeart/2009/3/layout/IncreasingArrowsProcess"/>
    <dgm:cxn modelId="{F81BA6B2-6A39-4D11-BFBC-1E8A86428447}" type="presParOf" srcId="{4FE58287-78A8-4E05-84BF-C0E3D16286D2}" destId="{24771772-2C2C-4B63-8CEB-7746ABD5854C}" srcOrd="8" destOrd="0" presId="urn:microsoft.com/office/officeart/2009/3/layout/IncreasingArrowsProcess"/>
    <dgm:cxn modelId="{2340F477-B050-4828-9D1F-2C365B8F487E}" type="presParOf" srcId="{4FE58287-78A8-4E05-84BF-C0E3D16286D2}" destId="{87056453-0670-4396-B125-DC53F9BDBDE6}" srcOrd="9"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F2A9BF-E3D9-4AA1-A1B3-44A8792AC571}" type="doc">
      <dgm:prSet loTypeId="urn:microsoft.com/office/officeart/2009/3/layout/BlockDescendingList" loCatId="list" qsTypeId="urn:microsoft.com/office/officeart/2005/8/quickstyle/simple1" qsCatId="simple" csTypeId="urn:microsoft.com/office/officeart/2005/8/colors/accent1_2" csCatId="accent1" phldr="1"/>
      <dgm:spPr/>
      <dgm:t>
        <a:bodyPr/>
        <a:lstStyle/>
        <a:p>
          <a:endParaRPr lang="en-US"/>
        </a:p>
      </dgm:t>
    </dgm:pt>
    <dgm:pt modelId="{3E3EF197-0751-4733-A3E3-0B9CCA2E32DB}">
      <dgm:prSet/>
      <dgm:spPr/>
      <dgm:t>
        <a:bodyPr/>
        <a:lstStyle/>
        <a:p>
          <a:r>
            <a:rPr lang="en-US" dirty="0" smtClean="0"/>
            <a:t>Upgraded Instrumentation </a:t>
          </a:r>
          <a:endParaRPr lang="en-US" dirty="0"/>
        </a:p>
      </dgm:t>
    </dgm:pt>
    <dgm:pt modelId="{31759F88-392B-4589-823A-8A57F05C84A6}" type="parTrans" cxnId="{219C6443-B1B7-421F-8FEA-52F64AE00A71}">
      <dgm:prSet/>
      <dgm:spPr/>
      <dgm:t>
        <a:bodyPr/>
        <a:lstStyle/>
        <a:p>
          <a:endParaRPr lang="en-US"/>
        </a:p>
      </dgm:t>
    </dgm:pt>
    <dgm:pt modelId="{E7839F73-0ABC-438A-A5F0-777751159297}" type="sibTrans" cxnId="{219C6443-B1B7-421F-8FEA-52F64AE00A71}">
      <dgm:prSet/>
      <dgm:spPr/>
      <dgm:t>
        <a:bodyPr/>
        <a:lstStyle/>
        <a:p>
          <a:endParaRPr lang="en-US"/>
        </a:p>
      </dgm:t>
    </dgm:pt>
    <dgm:pt modelId="{7C6E1973-C7F0-495C-AF92-08B3A30E0127}">
      <dgm:prSet/>
      <dgm:spPr/>
      <dgm:t>
        <a:bodyPr/>
        <a:lstStyle/>
        <a:p>
          <a:r>
            <a:rPr lang="en-US" dirty="0" smtClean="0"/>
            <a:t>Research: Faculty/Student Publications</a:t>
          </a:r>
          <a:endParaRPr lang="en-US" dirty="0"/>
        </a:p>
      </dgm:t>
    </dgm:pt>
    <dgm:pt modelId="{0E355395-E626-4F78-A102-20F300C1872A}" type="parTrans" cxnId="{E5139358-2D25-4E50-A377-14545373C830}">
      <dgm:prSet/>
      <dgm:spPr/>
      <dgm:t>
        <a:bodyPr/>
        <a:lstStyle/>
        <a:p>
          <a:endParaRPr lang="en-US"/>
        </a:p>
      </dgm:t>
    </dgm:pt>
    <dgm:pt modelId="{F0A0B85D-D6E7-440A-B70F-175D7DA0B358}" type="sibTrans" cxnId="{E5139358-2D25-4E50-A377-14545373C830}">
      <dgm:prSet/>
      <dgm:spPr/>
      <dgm:t>
        <a:bodyPr/>
        <a:lstStyle/>
        <a:p>
          <a:endParaRPr lang="en-US"/>
        </a:p>
      </dgm:t>
    </dgm:pt>
    <dgm:pt modelId="{E16FD943-D06B-4B7B-A005-23E23D56ACA5}">
      <dgm:prSet/>
      <dgm:spPr/>
      <dgm:t>
        <a:bodyPr/>
        <a:lstStyle/>
        <a:p>
          <a:r>
            <a:rPr lang="en-US" dirty="0" smtClean="0"/>
            <a:t>Teaching/Community Service</a:t>
          </a:r>
          <a:endParaRPr lang="en-US" dirty="0"/>
        </a:p>
      </dgm:t>
    </dgm:pt>
    <dgm:pt modelId="{E30DE320-F346-4953-A619-D7357FED81A7}" type="parTrans" cxnId="{23007F32-8EC3-4A91-9C11-F021A7994208}">
      <dgm:prSet/>
      <dgm:spPr/>
      <dgm:t>
        <a:bodyPr/>
        <a:lstStyle/>
        <a:p>
          <a:endParaRPr lang="en-US"/>
        </a:p>
      </dgm:t>
    </dgm:pt>
    <dgm:pt modelId="{EDDA77E4-DFB6-4845-9C4D-B38531239FD7}" type="sibTrans" cxnId="{23007F32-8EC3-4A91-9C11-F021A7994208}">
      <dgm:prSet/>
      <dgm:spPr/>
      <dgm:t>
        <a:bodyPr/>
        <a:lstStyle/>
        <a:p>
          <a:endParaRPr lang="en-US"/>
        </a:p>
      </dgm:t>
    </dgm:pt>
    <dgm:pt modelId="{DB534A82-47B8-4A77-A36B-7196ACCF20AD}">
      <dgm:prSet custT="1"/>
      <dgm:spPr/>
      <dgm:t>
        <a:bodyPr/>
        <a:lstStyle/>
        <a:p>
          <a:r>
            <a:rPr lang="en-US" sz="1200" dirty="0" smtClean="0"/>
            <a:t>BAS Cyclic Voltmeter workstation</a:t>
          </a:r>
          <a:endParaRPr lang="en-US" sz="1100" dirty="0" smtClean="0"/>
        </a:p>
      </dgm:t>
    </dgm:pt>
    <dgm:pt modelId="{6757FC82-F3E9-4B76-BB59-FFBEB3B7CB86}" type="parTrans" cxnId="{9EC7AC63-ADCE-47D0-8019-0EC0D8A96B5C}">
      <dgm:prSet/>
      <dgm:spPr/>
      <dgm:t>
        <a:bodyPr/>
        <a:lstStyle/>
        <a:p>
          <a:endParaRPr lang="en-US"/>
        </a:p>
      </dgm:t>
    </dgm:pt>
    <dgm:pt modelId="{7750E04C-88AF-4622-A18B-2EF581811C83}" type="sibTrans" cxnId="{9EC7AC63-ADCE-47D0-8019-0EC0D8A96B5C}">
      <dgm:prSet/>
      <dgm:spPr/>
      <dgm:t>
        <a:bodyPr/>
        <a:lstStyle/>
        <a:p>
          <a:endParaRPr lang="en-US"/>
        </a:p>
      </dgm:t>
    </dgm:pt>
    <dgm:pt modelId="{83CA498D-691A-4417-880C-5AF06D8E34DF}">
      <dgm:prSet custT="1"/>
      <dgm:spPr/>
      <dgm:t>
        <a:bodyPr/>
        <a:lstStyle/>
        <a:p>
          <a:r>
            <a:rPr lang="en-US" sz="1400" dirty="0" smtClean="0">
              <a:latin typeface="+mn-lt"/>
            </a:rPr>
            <a:t>K. </a:t>
          </a:r>
          <a:r>
            <a:rPr lang="en-US" sz="1400" dirty="0" err="1" smtClean="0">
              <a:latin typeface="+mn-lt"/>
            </a:rPr>
            <a:t>Onchoke</a:t>
          </a:r>
          <a:endParaRPr lang="en-US" sz="1400" dirty="0">
            <a:latin typeface="+mn-lt"/>
          </a:endParaRPr>
        </a:p>
      </dgm:t>
    </dgm:pt>
    <dgm:pt modelId="{3FD3173F-8C99-4AC8-9456-031991ABB350}" type="parTrans" cxnId="{4F53EA86-5B6B-4B27-B8A1-138CA4C4F8F2}">
      <dgm:prSet/>
      <dgm:spPr/>
      <dgm:t>
        <a:bodyPr/>
        <a:lstStyle/>
        <a:p>
          <a:endParaRPr lang="en-US"/>
        </a:p>
      </dgm:t>
    </dgm:pt>
    <dgm:pt modelId="{465030DE-094A-48EF-8F91-597D25F39580}" type="sibTrans" cxnId="{4F53EA86-5B6B-4B27-B8A1-138CA4C4F8F2}">
      <dgm:prSet/>
      <dgm:spPr/>
      <dgm:t>
        <a:bodyPr/>
        <a:lstStyle/>
        <a:p>
          <a:endParaRPr lang="en-US"/>
        </a:p>
      </dgm:t>
    </dgm:pt>
    <dgm:pt modelId="{791B0E37-95F7-4A40-A0D0-32842C449289}">
      <dgm:prSet custT="1"/>
      <dgm:spPr/>
      <dgm:t>
        <a:bodyPr/>
        <a:lstStyle/>
        <a:p>
          <a:r>
            <a:rPr lang="en-US" sz="1400" dirty="0" smtClean="0"/>
            <a:t>STEM initiative:</a:t>
          </a:r>
        </a:p>
      </dgm:t>
    </dgm:pt>
    <dgm:pt modelId="{5A16E683-F11C-4081-ADFA-6FC5677F0A35}" type="parTrans" cxnId="{68A269EF-9359-46AC-9A1D-A6A4F948F541}">
      <dgm:prSet/>
      <dgm:spPr/>
      <dgm:t>
        <a:bodyPr/>
        <a:lstStyle/>
        <a:p>
          <a:endParaRPr lang="en-US"/>
        </a:p>
      </dgm:t>
    </dgm:pt>
    <dgm:pt modelId="{19A5E76E-CD22-4083-84C6-4EC150AD53B9}" type="sibTrans" cxnId="{68A269EF-9359-46AC-9A1D-A6A4F948F541}">
      <dgm:prSet/>
      <dgm:spPr/>
      <dgm:t>
        <a:bodyPr/>
        <a:lstStyle/>
        <a:p>
          <a:endParaRPr lang="en-US"/>
        </a:p>
      </dgm:t>
    </dgm:pt>
    <dgm:pt modelId="{E95B8EF7-C3A5-44CC-8A4B-D8B23DA6ED09}">
      <dgm:prSet custT="1"/>
      <dgm:spPr/>
      <dgm:t>
        <a:bodyPr/>
        <a:lstStyle/>
        <a:p>
          <a:r>
            <a:rPr lang="en-US" sz="1400" dirty="0" smtClean="0"/>
            <a:t>Student Research Involvement</a:t>
          </a:r>
          <a:endParaRPr lang="en-US" sz="1400" dirty="0"/>
        </a:p>
      </dgm:t>
    </dgm:pt>
    <dgm:pt modelId="{DFB38C06-57A0-413F-AE6F-37B6D41A5D04}" type="parTrans" cxnId="{1E3696D5-4127-4D20-8167-FFC76B8EEA04}">
      <dgm:prSet/>
      <dgm:spPr/>
      <dgm:t>
        <a:bodyPr/>
        <a:lstStyle/>
        <a:p>
          <a:endParaRPr lang="en-US"/>
        </a:p>
      </dgm:t>
    </dgm:pt>
    <dgm:pt modelId="{05A620FD-F84E-4B42-B022-DD73A91CF350}" type="sibTrans" cxnId="{1E3696D5-4127-4D20-8167-FFC76B8EEA04}">
      <dgm:prSet/>
      <dgm:spPr/>
      <dgm:t>
        <a:bodyPr/>
        <a:lstStyle/>
        <a:p>
          <a:endParaRPr lang="en-US"/>
        </a:p>
      </dgm:t>
    </dgm:pt>
    <dgm:pt modelId="{08BC8600-F5A7-462A-A42E-BFD452FBA949}">
      <dgm:prSet custT="1"/>
      <dgm:spPr/>
      <dgm:t>
        <a:bodyPr/>
        <a:lstStyle/>
        <a:p>
          <a:r>
            <a:rPr lang="en-US" sz="1400" smtClean="0"/>
            <a:t>Research Presentations</a:t>
          </a:r>
          <a:endParaRPr lang="en-US" sz="1400" dirty="0"/>
        </a:p>
      </dgm:t>
    </dgm:pt>
    <dgm:pt modelId="{1BFF9D38-33B6-4480-B637-543BC91D6FCC}" type="parTrans" cxnId="{E94C22BC-7320-4E7F-B5DA-0CB4A23A8A3C}">
      <dgm:prSet/>
      <dgm:spPr/>
      <dgm:t>
        <a:bodyPr/>
        <a:lstStyle/>
        <a:p>
          <a:endParaRPr lang="en-US"/>
        </a:p>
      </dgm:t>
    </dgm:pt>
    <dgm:pt modelId="{0BE11804-ACFB-439B-8324-ECC95D5E3785}" type="sibTrans" cxnId="{E94C22BC-7320-4E7F-B5DA-0CB4A23A8A3C}">
      <dgm:prSet/>
      <dgm:spPr/>
      <dgm:t>
        <a:bodyPr/>
        <a:lstStyle/>
        <a:p>
          <a:endParaRPr lang="en-US"/>
        </a:p>
      </dgm:t>
    </dgm:pt>
    <dgm:pt modelId="{AF4E7898-1959-4AEC-BE30-867730F66272}">
      <dgm:prSet/>
      <dgm:spPr/>
      <dgm:t>
        <a:bodyPr/>
        <a:lstStyle/>
        <a:p>
          <a:pPr marR="0" eaLnBrk="1" fontAlgn="auto" latinLnBrk="0" hangingPunct="1">
            <a:buClrTx/>
            <a:buSzTx/>
            <a:buFontTx/>
            <a:tabLst/>
            <a:defRPr/>
          </a:pPr>
          <a:r>
            <a:rPr lang="en-US" dirty="0" smtClean="0">
              <a:latin typeface="+mn-lt"/>
            </a:rPr>
            <a:t>O. </a:t>
          </a:r>
          <a:r>
            <a:rPr lang="en-US" dirty="0" err="1" smtClean="0">
              <a:latin typeface="+mn-lt"/>
            </a:rPr>
            <a:t>Odunuga</a:t>
          </a:r>
          <a:endParaRPr lang="en-US" dirty="0" smtClean="0">
            <a:latin typeface="+mn-lt"/>
          </a:endParaRPr>
        </a:p>
      </dgm:t>
    </dgm:pt>
    <dgm:pt modelId="{9195EF30-3E08-4B6E-8174-41A6854CE6A8}" type="parTrans" cxnId="{59B233A1-4B28-4839-878E-D8E539E5DF95}">
      <dgm:prSet/>
      <dgm:spPr/>
      <dgm:t>
        <a:bodyPr/>
        <a:lstStyle/>
        <a:p>
          <a:endParaRPr lang="en-US"/>
        </a:p>
      </dgm:t>
    </dgm:pt>
    <dgm:pt modelId="{9B781580-9C04-42AF-A1B5-DC94BAAC074A}" type="sibTrans" cxnId="{59B233A1-4B28-4839-878E-D8E539E5DF95}">
      <dgm:prSet/>
      <dgm:spPr/>
      <dgm:t>
        <a:bodyPr/>
        <a:lstStyle/>
        <a:p>
          <a:endParaRPr lang="en-US"/>
        </a:p>
      </dgm:t>
    </dgm:pt>
    <dgm:pt modelId="{5E3A63F3-4222-4A63-8BB4-369AAC92FBBB}">
      <dgm:prSet custT="1"/>
      <dgm:spPr/>
      <dgm:t>
        <a:bodyPr/>
        <a:lstStyle/>
        <a:p>
          <a:r>
            <a:rPr lang="en-US" sz="1200" dirty="0" err="1" smtClean="0"/>
            <a:t>Eppendorf</a:t>
          </a:r>
          <a:r>
            <a:rPr lang="en-US" sz="1200" dirty="0" smtClean="0"/>
            <a:t> shaker, centrifuge and freezer</a:t>
          </a:r>
          <a:endParaRPr lang="en-US" sz="1100" dirty="0" smtClean="0"/>
        </a:p>
      </dgm:t>
    </dgm:pt>
    <dgm:pt modelId="{36FFA240-4B33-419D-9BF8-102C4DF583C7}" type="parTrans" cxnId="{0447FEF3-95E8-4483-AC35-2F46212823A2}">
      <dgm:prSet/>
      <dgm:spPr/>
      <dgm:t>
        <a:bodyPr/>
        <a:lstStyle/>
        <a:p>
          <a:endParaRPr lang="en-US"/>
        </a:p>
      </dgm:t>
    </dgm:pt>
    <dgm:pt modelId="{EA9E8399-CB3D-411C-A497-7286A386C2FB}" type="sibTrans" cxnId="{0447FEF3-95E8-4483-AC35-2F46212823A2}">
      <dgm:prSet/>
      <dgm:spPr/>
      <dgm:t>
        <a:bodyPr/>
        <a:lstStyle/>
        <a:p>
          <a:endParaRPr lang="en-US"/>
        </a:p>
      </dgm:t>
    </dgm:pt>
    <dgm:pt modelId="{568E9D03-0F60-4426-B9D9-049B8C03ED0A}">
      <dgm:prSet custT="1"/>
      <dgm:spPr/>
      <dgm:t>
        <a:bodyPr/>
        <a:lstStyle/>
        <a:p>
          <a:r>
            <a:rPr lang="en-US" sz="1200" dirty="0" err="1" smtClean="0"/>
            <a:t>Paar</a:t>
          </a:r>
          <a:r>
            <a:rPr lang="en-US" sz="1200" dirty="0" smtClean="0"/>
            <a:t> density and sound velocity meter</a:t>
          </a:r>
          <a:endParaRPr lang="en-US" sz="1100" dirty="0" smtClean="0"/>
        </a:p>
      </dgm:t>
    </dgm:pt>
    <dgm:pt modelId="{36A2CD2D-5D72-4D32-AAAF-9D484E0293F6}" type="parTrans" cxnId="{0C857942-B456-4B40-81C2-5E05D6DAFC8E}">
      <dgm:prSet/>
      <dgm:spPr/>
      <dgm:t>
        <a:bodyPr/>
        <a:lstStyle/>
        <a:p>
          <a:endParaRPr lang="en-US"/>
        </a:p>
      </dgm:t>
    </dgm:pt>
    <dgm:pt modelId="{E20A61B7-C8A4-4206-80B0-AE34ED00CA39}" type="sibTrans" cxnId="{0C857942-B456-4B40-81C2-5E05D6DAFC8E}">
      <dgm:prSet/>
      <dgm:spPr/>
      <dgm:t>
        <a:bodyPr/>
        <a:lstStyle/>
        <a:p>
          <a:endParaRPr lang="en-US"/>
        </a:p>
      </dgm:t>
    </dgm:pt>
    <dgm:pt modelId="{938E0F40-D295-443E-8DDC-7ED3B94EE45C}">
      <dgm:prSet custT="1"/>
      <dgm:spPr/>
      <dgm:t>
        <a:bodyPr/>
        <a:lstStyle/>
        <a:p>
          <a:r>
            <a:rPr lang="en-US" sz="1200" dirty="0" err="1" smtClean="0"/>
            <a:t>Dionex</a:t>
          </a:r>
          <a:r>
            <a:rPr lang="en-US" sz="1200" dirty="0" smtClean="0"/>
            <a:t> ion chromatograph</a:t>
          </a:r>
          <a:endParaRPr lang="en-US" sz="1100" dirty="0" smtClean="0"/>
        </a:p>
      </dgm:t>
    </dgm:pt>
    <dgm:pt modelId="{B6E85586-1EC2-4DEE-84F5-BC9E16C9BC76}" type="parTrans" cxnId="{EB742794-293B-435E-9526-1BE09D5C860D}">
      <dgm:prSet/>
      <dgm:spPr/>
      <dgm:t>
        <a:bodyPr/>
        <a:lstStyle/>
        <a:p>
          <a:endParaRPr lang="en-US"/>
        </a:p>
      </dgm:t>
    </dgm:pt>
    <dgm:pt modelId="{CFCB4B98-98AE-4044-A435-C54B0C261A26}" type="sibTrans" cxnId="{EB742794-293B-435E-9526-1BE09D5C860D}">
      <dgm:prSet/>
      <dgm:spPr/>
      <dgm:t>
        <a:bodyPr/>
        <a:lstStyle/>
        <a:p>
          <a:endParaRPr lang="en-US"/>
        </a:p>
      </dgm:t>
    </dgm:pt>
    <dgm:pt modelId="{C5A8E143-B03F-4D38-AEEA-68B543B24AC4}">
      <dgm:prSet custT="1"/>
      <dgm:spPr/>
      <dgm:t>
        <a:bodyPr/>
        <a:lstStyle/>
        <a:p>
          <a:r>
            <a:rPr lang="en-US" sz="1200" dirty="0" smtClean="0"/>
            <a:t>Circulating water bath</a:t>
          </a:r>
        </a:p>
        <a:p>
          <a:r>
            <a:rPr lang="en-US" sz="1200" dirty="0" smtClean="0"/>
            <a:t>Abacus computer workstation</a:t>
          </a:r>
          <a:endParaRPr lang="en-US" sz="1100" dirty="0" smtClean="0"/>
        </a:p>
      </dgm:t>
    </dgm:pt>
    <dgm:pt modelId="{5F62589A-313B-4DCC-BBC4-3E7BE3DAADF6}" type="parTrans" cxnId="{35751398-DD64-4271-B129-89F95AE2718B}">
      <dgm:prSet/>
      <dgm:spPr/>
      <dgm:t>
        <a:bodyPr/>
        <a:lstStyle/>
        <a:p>
          <a:endParaRPr lang="en-US"/>
        </a:p>
      </dgm:t>
    </dgm:pt>
    <dgm:pt modelId="{B4F93CD2-4495-4C6D-B383-05D2D3953C20}" type="sibTrans" cxnId="{35751398-DD64-4271-B129-89F95AE2718B}">
      <dgm:prSet/>
      <dgm:spPr/>
      <dgm:t>
        <a:bodyPr/>
        <a:lstStyle/>
        <a:p>
          <a:endParaRPr lang="en-US"/>
        </a:p>
      </dgm:t>
    </dgm:pt>
    <dgm:pt modelId="{D82D7183-E1F8-4C18-92EF-706624A463C2}">
      <dgm:prSet custT="1"/>
      <dgm:spPr/>
      <dgm:t>
        <a:bodyPr/>
        <a:lstStyle/>
        <a:p>
          <a:r>
            <a:rPr lang="en-US" sz="1200" dirty="0" smtClean="0"/>
            <a:t>Analytical balances</a:t>
          </a:r>
          <a:endParaRPr lang="en-US" sz="1100" dirty="0" smtClean="0"/>
        </a:p>
      </dgm:t>
    </dgm:pt>
    <dgm:pt modelId="{64B94AAE-ADF7-4B3D-8FE6-D3F3781AA024}" type="parTrans" cxnId="{1C42A31E-E581-4214-A9D5-58FD94AA8414}">
      <dgm:prSet/>
      <dgm:spPr/>
      <dgm:t>
        <a:bodyPr/>
        <a:lstStyle/>
        <a:p>
          <a:endParaRPr lang="en-US"/>
        </a:p>
      </dgm:t>
    </dgm:pt>
    <dgm:pt modelId="{D7AB80DB-F811-4BCB-976F-67912CB683E2}" type="sibTrans" cxnId="{1C42A31E-E581-4214-A9D5-58FD94AA8414}">
      <dgm:prSet/>
      <dgm:spPr/>
      <dgm:t>
        <a:bodyPr/>
        <a:lstStyle/>
        <a:p>
          <a:endParaRPr lang="en-US"/>
        </a:p>
      </dgm:t>
    </dgm:pt>
    <dgm:pt modelId="{3F7E12D1-4709-4446-9E70-6AB508FF9A87}">
      <dgm:prSet custT="1"/>
      <dgm:spPr/>
      <dgm:t>
        <a:bodyPr/>
        <a:lstStyle/>
        <a:p>
          <a:r>
            <a:rPr lang="en-US" sz="1400" dirty="0" smtClean="0">
              <a:latin typeface="+mn-lt"/>
              <a:cs typeface="Times New Roman"/>
            </a:rPr>
            <a:t>O. </a:t>
          </a:r>
          <a:r>
            <a:rPr lang="en-US" sz="1400" dirty="0" err="1" smtClean="0">
              <a:latin typeface="+mn-lt"/>
            </a:rPr>
            <a:t>Odunuga</a:t>
          </a:r>
          <a:endParaRPr lang="en-US" sz="1400" dirty="0">
            <a:latin typeface="+mn-lt"/>
          </a:endParaRPr>
        </a:p>
      </dgm:t>
    </dgm:pt>
    <dgm:pt modelId="{74943154-6D7B-4CD6-863F-AF87C5CF0543}" type="parTrans" cxnId="{C8D973F6-B4A8-43BC-AF9F-DEC5088069E0}">
      <dgm:prSet/>
      <dgm:spPr/>
      <dgm:t>
        <a:bodyPr/>
        <a:lstStyle/>
        <a:p>
          <a:endParaRPr lang="en-US"/>
        </a:p>
      </dgm:t>
    </dgm:pt>
    <dgm:pt modelId="{420BBA0C-B726-4694-A80D-632BD920220F}" type="sibTrans" cxnId="{C8D973F6-B4A8-43BC-AF9F-DEC5088069E0}">
      <dgm:prSet/>
      <dgm:spPr/>
      <dgm:t>
        <a:bodyPr/>
        <a:lstStyle/>
        <a:p>
          <a:endParaRPr lang="en-US"/>
        </a:p>
      </dgm:t>
    </dgm:pt>
    <dgm:pt modelId="{8639455B-2FDF-4505-8681-0B96577534FB}">
      <dgm:prSet custT="1"/>
      <dgm:spPr/>
      <dgm:t>
        <a:bodyPr/>
        <a:lstStyle/>
        <a:p>
          <a:r>
            <a:rPr lang="en-US" sz="1400" dirty="0" smtClean="0">
              <a:latin typeface="+mn-lt"/>
            </a:rPr>
            <a:t>M. </a:t>
          </a:r>
          <a:r>
            <a:rPr lang="en-US" sz="1400" dirty="0" smtClean="0">
              <a:latin typeface="+mn-lt"/>
              <a:cs typeface="Times New Roman"/>
            </a:rPr>
            <a:t>Harris  </a:t>
          </a:r>
        </a:p>
      </dgm:t>
    </dgm:pt>
    <dgm:pt modelId="{20768538-96FF-4DCE-9B3D-4A95E15F441B}" type="parTrans" cxnId="{DD4651C4-C3B5-45CE-B891-87A143FAEB4C}">
      <dgm:prSet/>
      <dgm:spPr/>
      <dgm:t>
        <a:bodyPr/>
        <a:lstStyle/>
        <a:p>
          <a:endParaRPr lang="en-US"/>
        </a:p>
      </dgm:t>
    </dgm:pt>
    <dgm:pt modelId="{BEA8B08E-875C-46C8-9554-2BC31E5DBB7F}" type="sibTrans" cxnId="{DD4651C4-C3B5-45CE-B891-87A143FAEB4C}">
      <dgm:prSet/>
      <dgm:spPr/>
      <dgm:t>
        <a:bodyPr/>
        <a:lstStyle/>
        <a:p>
          <a:endParaRPr lang="en-US"/>
        </a:p>
      </dgm:t>
    </dgm:pt>
    <dgm:pt modelId="{9818FD8C-387E-44A5-B586-AA12A3BEF1E0}">
      <dgm:prSet custT="1"/>
      <dgm:spPr/>
      <dgm:t>
        <a:bodyPr/>
        <a:lstStyle/>
        <a:p>
          <a:r>
            <a:rPr lang="en-US" sz="1400" smtClean="0">
              <a:latin typeface="+mn-lt"/>
              <a:cs typeface="Times New Roman"/>
            </a:rPr>
            <a:t>5 </a:t>
          </a:r>
          <a:r>
            <a:rPr lang="en-US" sz="1400" dirty="0" smtClean="0">
              <a:latin typeface="+mn-lt"/>
              <a:cs typeface="Times New Roman"/>
            </a:rPr>
            <a:t>students  </a:t>
          </a:r>
          <a:endParaRPr lang="en-US" sz="1400" dirty="0">
            <a:latin typeface="+mn-lt"/>
          </a:endParaRPr>
        </a:p>
      </dgm:t>
    </dgm:pt>
    <dgm:pt modelId="{00DD1EEB-7D82-4002-821A-6EC298042284}" type="parTrans" cxnId="{3DC60AAE-D978-4168-8368-F3BE35377186}">
      <dgm:prSet/>
      <dgm:spPr/>
      <dgm:t>
        <a:bodyPr/>
        <a:lstStyle/>
        <a:p>
          <a:endParaRPr lang="en-US"/>
        </a:p>
      </dgm:t>
    </dgm:pt>
    <dgm:pt modelId="{C39A2B88-57E9-44B4-8D77-709C7D78B445}" type="sibTrans" cxnId="{3DC60AAE-D978-4168-8368-F3BE35377186}">
      <dgm:prSet/>
      <dgm:spPr/>
      <dgm:t>
        <a:bodyPr/>
        <a:lstStyle/>
        <a:p>
          <a:endParaRPr lang="en-US"/>
        </a:p>
      </dgm:t>
    </dgm:pt>
    <dgm:pt modelId="{0864793A-73EE-44B4-83DD-AA6F7EE55AE4}">
      <dgm:prSet custT="1"/>
      <dgm:spPr/>
      <dgm:t>
        <a:bodyPr/>
        <a:lstStyle/>
        <a:p>
          <a:r>
            <a:rPr lang="en-US" sz="1400" dirty="0" smtClean="0"/>
            <a:t>A. </a:t>
          </a:r>
          <a:r>
            <a:rPr lang="en-US" sz="1400" dirty="0" err="1" smtClean="0"/>
            <a:t>Frantzer</a:t>
          </a:r>
          <a:r>
            <a:rPr lang="en-US" sz="1400" dirty="0" smtClean="0"/>
            <a:t> – SMASH Camp</a:t>
          </a:r>
        </a:p>
      </dgm:t>
    </dgm:pt>
    <dgm:pt modelId="{523F6067-DE1C-49AE-A09F-F9EB8B18D98E}" type="parTrans" cxnId="{5D0D86EA-416A-4713-AB17-101F9C7D4D9A}">
      <dgm:prSet/>
      <dgm:spPr/>
      <dgm:t>
        <a:bodyPr/>
        <a:lstStyle/>
        <a:p>
          <a:endParaRPr lang="en-US"/>
        </a:p>
      </dgm:t>
    </dgm:pt>
    <dgm:pt modelId="{44719968-2166-42B8-B586-CC3A615EA076}" type="sibTrans" cxnId="{5D0D86EA-416A-4713-AB17-101F9C7D4D9A}">
      <dgm:prSet/>
      <dgm:spPr/>
      <dgm:t>
        <a:bodyPr/>
        <a:lstStyle/>
        <a:p>
          <a:endParaRPr lang="en-US"/>
        </a:p>
      </dgm:t>
    </dgm:pt>
    <dgm:pt modelId="{17F172FC-FEBD-4023-9088-0D0854331CBB}">
      <dgm:prSet custT="1"/>
      <dgm:spPr/>
      <dgm:t>
        <a:bodyPr/>
        <a:lstStyle/>
        <a:p>
          <a:r>
            <a:rPr lang="en-US" sz="1400" smtClean="0"/>
            <a:t>D</a:t>
          </a:r>
          <a:r>
            <a:rPr lang="en-US" sz="1400" dirty="0" smtClean="0"/>
            <a:t>. Fry – iMAS Academies</a:t>
          </a:r>
          <a:endParaRPr lang="en-US" sz="1400" dirty="0"/>
        </a:p>
      </dgm:t>
    </dgm:pt>
    <dgm:pt modelId="{9BEF533B-C7CF-43BE-A76B-FD0E5F67B8BA}" type="parTrans" cxnId="{370C9F61-9C7D-412C-ACE9-38CDCE1EBA33}">
      <dgm:prSet/>
      <dgm:spPr/>
      <dgm:t>
        <a:bodyPr/>
        <a:lstStyle/>
        <a:p>
          <a:endParaRPr lang="en-US"/>
        </a:p>
      </dgm:t>
    </dgm:pt>
    <dgm:pt modelId="{C583F19F-76D3-4988-BA4B-AD2FBC4B5F69}" type="sibTrans" cxnId="{370C9F61-9C7D-412C-ACE9-38CDCE1EBA33}">
      <dgm:prSet/>
      <dgm:spPr/>
      <dgm:t>
        <a:bodyPr/>
        <a:lstStyle/>
        <a:p>
          <a:endParaRPr lang="en-US"/>
        </a:p>
      </dgm:t>
    </dgm:pt>
    <dgm:pt modelId="{26ADE40B-6BCF-4E3F-B8C0-B76BC9AEA90D}">
      <dgm:prSet/>
      <dgm:spPr/>
      <dgm:t>
        <a:bodyPr/>
        <a:lstStyle/>
        <a:p>
          <a:pPr marR="0" eaLnBrk="1" fontAlgn="auto" latinLnBrk="0" hangingPunct="1">
            <a:buClrTx/>
            <a:buSzTx/>
            <a:buFontTx/>
            <a:tabLst/>
            <a:defRPr/>
          </a:pPr>
          <a:r>
            <a:rPr lang="en-US" dirty="0" smtClean="0">
              <a:latin typeface="+mn-lt"/>
            </a:rPr>
            <a:t>K. </a:t>
          </a:r>
          <a:r>
            <a:rPr lang="en-US" dirty="0" err="1" smtClean="0">
              <a:latin typeface="+mn-lt"/>
            </a:rPr>
            <a:t>Onchose</a:t>
          </a:r>
          <a:endParaRPr lang="en-US" dirty="0" smtClean="0">
            <a:latin typeface="+mn-lt"/>
          </a:endParaRPr>
        </a:p>
      </dgm:t>
    </dgm:pt>
    <dgm:pt modelId="{F1575E90-1CFB-4756-B2B6-5FFC5287DD56}" type="parTrans" cxnId="{82E91F86-B6AF-4407-AED9-A46728DC2168}">
      <dgm:prSet/>
      <dgm:spPr/>
      <dgm:t>
        <a:bodyPr/>
        <a:lstStyle/>
        <a:p>
          <a:endParaRPr lang="en-US"/>
        </a:p>
      </dgm:t>
    </dgm:pt>
    <dgm:pt modelId="{3FC99381-283B-467A-84BE-D61E4D975FAA}" type="sibTrans" cxnId="{82E91F86-B6AF-4407-AED9-A46728DC2168}">
      <dgm:prSet/>
      <dgm:spPr/>
      <dgm:t>
        <a:bodyPr/>
        <a:lstStyle/>
        <a:p>
          <a:endParaRPr lang="en-US"/>
        </a:p>
      </dgm:t>
    </dgm:pt>
    <dgm:pt modelId="{80A74E1F-E01F-45FE-9C90-172B6400BCB4}">
      <dgm:prSet/>
      <dgm:spPr/>
      <dgm:t>
        <a:bodyPr/>
        <a:lstStyle/>
        <a:p>
          <a:pPr marR="0" eaLnBrk="1" fontAlgn="auto" latinLnBrk="0" hangingPunct="1">
            <a:buClrTx/>
            <a:buSzTx/>
            <a:buFontTx/>
            <a:tabLst/>
            <a:defRPr/>
          </a:pPr>
          <a:r>
            <a:rPr lang="en-US" dirty="0" smtClean="0">
              <a:latin typeface="+mn-lt"/>
            </a:rPr>
            <a:t>A. </a:t>
          </a:r>
          <a:r>
            <a:rPr lang="en-US" dirty="0" err="1" smtClean="0">
              <a:latin typeface="+mn-lt"/>
            </a:rPr>
            <a:t>Frantzen</a:t>
          </a:r>
          <a:endParaRPr lang="en-US" dirty="0" smtClean="0">
            <a:latin typeface="+mn-lt"/>
          </a:endParaRPr>
        </a:p>
      </dgm:t>
    </dgm:pt>
    <dgm:pt modelId="{EB953934-4CCB-4AFE-BF44-C63AC9014F96}" type="parTrans" cxnId="{E86C9FC9-F031-45B6-9DFD-57B51AA6D176}">
      <dgm:prSet/>
      <dgm:spPr/>
      <dgm:t>
        <a:bodyPr/>
        <a:lstStyle/>
        <a:p>
          <a:endParaRPr lang="en-US"/>
        </a:p>
      </dgm:t>
    </dgm:pt>
    <dgm:pt modelId="{BDBD67D3-9EA2-4627-BD74-0CDD6B50D4AA}" type="sibTrans" cxnId="{E86C9FC9-F031-45B6-9DFD-57B51AA6D176}">
      <dgm:prSet/>
      <dgm:spPr/>
      <dgm:t>
        <a:bodyPr/>
        <a:lstStyle/>
        <a:p>
          <a:endParaRPr lang="en-US"/>
        </a:p>
      </dgm:t>
    </dgm:pt>
    <dgm:pt modelId="{22F12A7E-B31D-4F59-8648-306627747B8A}">
      <dgm:prSet/>
      <dgm:spPr/>
      <dgm:t>
        <a:bodyPr/>
        <a:lstStyle/>
        <a:p>
          <a:pPr marR="0" eaLnBrk="1" fontAlgn="auto" latinLnBrk="0" hangingPunct="1">
            <a:buClrTx/>
            <a:buSzTx/>
            <a:buFontTx/>
            <a:tabLst/>
            <a:defRPr/>
          </a:pPr>
          <a:r>
            <a:rPr lang="en-US" dirty="0" smtClean="0">
              <a:latin typeface="+mn-lt"/>
            </a:rPr>
            <a:t>10 students</a:t>
          </a:r>
        </a:p>
      </dgm:t>
    </dgm:pt>
    <dgm:pt modelId="{394CDB8A-D175-4918-877F-8E62C50EDED6}" type="parTrans" cxnId="{9172CD76-557F-462D-9934-AEF1A8F6CFAA}">
      <dgm:prSet/>
      <dgm:spPr/>
      <dgm:t>
        <a:bodyPr/>
        <a:lstStyle/>
        <a:p>
          <a:endParaRPr lang="en-US"/>
        </a:p>
      </dgm:t>
    </dgm:pt>
    <dgm:pt modelId="{83EE9AB5-D8B8-4674-A008-5995ED08C76A}" type="sibTrans" cxnId="{9172CD76-557F-462D-9934-AEF1A8F6CFAA}">
      <dgm:prSet/>
      <dgm:spPr/>
      <dgm:t>
        <a:bodyPr/>
        <a:lstStyle/>
        <a:p>
          <a:endParaRPr lang="en-US"/>
        </a:p>
      </dgm:t>
    </dgm:pt>
    <dgm:pt modelId="{CA963460-328C-467C-9EF9-520FD30E3310}">
      <dgm:prSet/>
      <dgm:spPr/>
      <dgm:t>
        <a:bodyPr/>
        <a:lstStyle/>
        <a:p>
          <a:pPr marR="0" eaLnBrk="1" fontAlgn="auto" latinLnBrk="0" hangingPunct="1">
            <a:buClrTx/>
            <a:buSzTx/>
            <a:buFontTx/>
            <a:tabLst/>
            <a:defRPr/>
          </a:pPr>
          <a:r>
            <a:rPr lang="en-US" dirty="0" smtClean="0"/>
            <a:t>Recruitment</a:t>
          </a:r>
          <a:endParaRPr lang="en-US" dirty="0">
            <a:latin typeface="+mn-lt"/>
          </a:endParaRPr>
        </a:p>
      </dgm:t>
    </dgm:pt>
    <dgm:pt modelId="{0AF4A454-B969-4A56-9C89-7C74DFA68724}" type="parTrans" cxnId="{FCF0D17E-0657-4719-9BEF-208ACCBBC5FF}">
      <dgm:prSet/>
      <dgm:spPr/>
      <dgm:t>
        <a:bodyPr/>
        <a:lstStyle/>
        <a:p>
          <a:endParaRPr lang="en-US"/>
        </a:p>
      </dgm:t>
    </dgm:pt>
    <dgm:pt modelId="{9E3C1116-CF3B-41BA-BD6B-BA86AC62BEC9}" type="sibTrans" cxnId="{FCF0D17E-0657-4719-9BEF-208ACCBBC5FF}">
      <dgm:prSet/>
      <dgm:spPr/>
      <dgm:t>
        <a:bodyPr/>
        <a:lstStyle/>
        <a:p>
          <a:endParaRPr lang="en-US"/>
        </a:p>
      </dgm:t>
    </dgm:pt>
    <dgm:pt modelId="{5D448487-4806-4A46-AAFC-A8A9B25107A0}">
      <dgm:prSet custT="1"/>
      <dgm:spPr/>
      <dgm:t>
        <a:bodyPr/>
        <a:lstStyle/>
        <a:p>
          <a:r>
            <a:rPr lang="en-US" sz="1400" smtClean="0"/>
            <a:t>Funded </a:t>
          </a:r>
          <a:r>
            <a:rPr lang="en-US" sz="1400" dirty="0" smtClean="0"/>
            <a:t>2 community college transfer students to participate in summer research projects at SFA                                                         </a:t>
          </a:r>
          <a:endParaRPr lang="en-US" sz="1400" dirty="0"/>
        </a:p>
      </dgm:t>
    </dgm:pt>
    <dgm:pt modelId="{73F85284-DD36-47AD-B0DA-7E13B232EE3A}" type="parTrans" cxnId="{890652B2-6EC2-4BD9-93C5-BED290CFF419}">
      <dgm:prSet/>
      <dgm:spPr/>
      <dgm:t>
        <a:bodyPr/>
        <a:lstStyle/>
        <a:p>
          <a:endParaRPr lang="en-US"/>
        </a:p>
      </dgm:t>
    </dgm:pt>
    <dgm:pt modelId="{DF2D1048-F2AC-4959-8027-87F680C1F7A1}" type="sibTrans" cxnId="{890652B2-6EC2-4BD9-93C5-BED290CFF419}">
      <dgm:prSet/>
      <dgm:spPr/>
      <dgm:t>
        <a:bodyPr/>
        <a:lstStyle/>
        <a:p>
          <a:endParaRPr lang="en-US"/>
        </a:p>
      </dgm:t>
    </dgm:pt>
    <dgm:pt modelId="{E6623AAF-AAB3-43E4-B3CF-9962AB667B7F}" type="pres">
      <dgm:prSet presAssocID="{AEF2A9BF-E3D9-4AA1-A1B3-44A8792AC571}" presName="Name0" presStyleCnt="0">
        <dgm:presLayoutVars>
          <dgm:chMax val="7"/>
          <dgm:chPref val="7"/>
          <dgm:dir/>
          <dgm:animLvl val="lvl"/>
        </dgm:presLayoutVars>
      </dgm:prSet>
      <dgm:spPr/>
      <dgm:t>
        <a:bodyPr/>
        <a:lstStyle/>
        <a:p>
          <a:endParaRPr lang="en-US"/>
        </a:p>
      </dgm:t>
    </dgm:pt>
    <dgm:pt modelId="{022397E9-6828-4A63-A60F-9F04BEFD6301}" type="pres">
      <dgm:prSet presAssocID="{3E3EF197-0751-4733-A3E3-0B9CCA2E32DB}" presName="parentText_1" presStyleLbl="node1" presStyleIdx="0" presStyleCnt="5">
        <dgm:presLayoutVars>
          <dgm:chMax val="1"/>
          <dgm:chPref val="1"/>
          <dgm:bulletEnabled val="1"/>
        </dgm:presLayoutVars>
      </dgm:prSet>
      <dgm:spPr/>
      <dgm:t>
        <a:bodyPr/>
        <a:lstStyle/>
        <a:p>
          <a:endParaRPr lang="en-US"/>
        </a:p>
      </dgm:t>
    </dgm:pt>
    <dgm:pt modelId="{EA97E7B6-65BC-479C-A5BE-8B4B9D2F2072}" type="pres">
      <dgm:prSet presAssocID="{3E3EF197-0751-4733-A3E3-0B9CCA2E32DB}" presName="childText_1" presStyleLbl="node1" presStyleIdx="0" presStyleCnt="5">
        <dgm:presLayoutVars>
          <dgm:chMax val="0"/>
          <dgm:chPref val="0"/>
          <dgm:bulletEnabled val="1"/>
        </dgm:presLayoutVars>
      </dgm:prSet>
      <dgm:spPr/>
      <dgm:t>
        <a:bodyPr/>
        <a:lstStyle/>
        <a:p>
          <a:endParaRPr lang="en-US"/>
        </a:p>
      </dgm:t>
    </dgm:pt>
    <dgm:pt modelId="{E69A3E12-B411-4E2C-A11A-F8E920510971}" type="pres">
      <dgm:prSet presAssocID="{3E3EF197-0751-4733-A3E3-0B9CCA2E32DB}" presName="accentShape_1" presStyleCnt="0"/>
      <dgm:spPr/>
    </dgm:pt>
    <dgm:pt modelId="{44388A2E-6204-43A5-AAEF-1E2846BEEE89}" type="pres">
      <dgm:prSet presAssocID="{3E3EF197-0751-4733-A3E3-0B9CCA2E32DB}" presName="imageRepeatNode" presStyleLbl="node1" presStyleIdx="0" presStyleCnt="5"/>
      <dgm:spPr/>
      <dgm:t>
        <a:bodyPr/>
        <a:lstStyle/>
        <a:p>
          <a:endParaRPr lang="en-US"/>
        </a:p>
      </dgm:t>
    </dgm:pt>
    <dgm:pt modelId="{C5366E69-3400-4DD0-A955-C4D630F1A112}" type="pres">
      <dgm:prSet presAssocID="{7C6E1973-C7F0-495C-AF92-08B3A30E0127}" presName="parentText_2" presStyleLbl="node1" presStyleIdx="0" presStyleCnt="5">
        <dgm:presLayoutVars>
          <dgm:chMax val="1"/>
          <dgm:chPref val="1"/>
          <dgm:bulletEnabled val="1"/>
        </dgm:presLayoutVars>
      </dgm:prSet>
      <dgm:spPr/>
      <dgm:t>
        <a:bodyPr/>
        <a:lstStyle/>
        <a:p>
          <a:endParaRPr lang="en-US"/>
        </a:p>
      </dgm:t>
    </dgm:pt>
    <dgm:pt modelId="{FE945097-C710-4DB0-B838-B53F6AA010FF}" type="pres">
      <dgm:prSet presAssocID="{7C6E1973-C7F0-495C-AF92-08B3A30E0127}" presName="childText_2" presStyleLbl="node2" presStyleIdx="0" presStyleCnt="0">
        <dgm:presLayoutVars>
          <dgm:chMax val="0"/>
          <dgm:chPref val="0"/>
          <dgm:bulletEnabled val="1"/>
        </dgm:presLayoutVars>
      </dgm:prSet>
      <dgm:spPr/>
      <dgm:t>
        <a:bodyPr/>
        <a:lstStyle/>
        <a:p>
          <a:endParaRPr lang="en-US"/>
        </a:p>
      </dgm:t>
    </dgm:pt>
    <dgm:pt modelId="{583F2801-93EB-4FB3-A245-BE8D292251F8}" type="pres">
      <dgm:prSet presAssocID="{7C6E1973-C7F0-495C-AF92-08B3A30E0127}" presName="accentShape_2" presStyleCnt="0"/>
      <dgm:spPr/>
    </dgm:pt>
    <dgm:pt modelId="{E64395CE-9501-4586-A470-CF825A8E39BB}" type="pres">
      <dgm:prSet presAssocID="{7C6E1973-C7F0-495C-AF92-08B3A30E0127}" presName="imageRepeatNode" presStyleLbl="node1" presStyleIdx="1" presStyleCnt="5"/>
      <dgm:spPr/>
      <dgm:t>
        <a:bodyPr/>
        <a:lstStyle/>
        <a:p>
          <a:endParaRPr lang="en-US"/>
        </a:p>
      </dgm:t>
    </dgm:pt>
    <dgm:pt modelId="{00A0DF26-5A26-4450-94D7-51B4F8B82EAB}" type="pres">
      <dgm:prSet presAssocID="{E95B8EF7-C3A5-44CC-8A4B-D8B23DA6ED09}" presName="parentText_3" presStyleLbl="node1" presStyleIdx="1" presStyleCnt="5">
        <dgm:presLayoutVars>
          <dgm:chMax val="1"/>
          <dgm:chPref val="1"/>
          <dgm:bulletEnabled val="1"/>
        </dgm:presLayoutVars>
      </dgm:prSet>
      <dgm:spPr/>
      <dgm:t>
        <a:bodyPr/>
        <a:lstStyle/>
        <a:p>
          <a:endParaRPr lang="en-US"/>
        </a:p>
      </dgm:t>
    </dgm:pt>
    <dgm:pt modelId="{CC305CAE-B09A-491A-AD04-22C2D5CEA20C}" type="pres">
      <dgm:prSet presAssocID="{E95B8EF7-C3A5-44CC-8A4B-D8B23DA6ED09}" presName="childText_3" presStyleLbl="node2" presStyleIdx="0" presStyleCnt="0">
        <dgm:presLayoutVars>
          <dgm:chMax val="0"/>
          <dgm:chPref val="0"/>
          <dgm:bulletEnabled val="1"/>
        </dgm:presLayoutVars>
      </dgm:prSet>
      <dgm:spPr/>
      <dgm:t>
        <a:bodyPr/>
        <a:lstStyle/>
        <a:p>
          <a:endParaRPr lang="en-US"/>
        </a:p>
      </dgm:t>
    </dgm:pt>
    <dgm:pt modelId="{866C83D3-CF76-400C-95D5-7C08EF36D5C0}" type="pres">
      <dgm:prSet presAssocID="{E95B8EF7-C3A5-44CC-8A4B-D8B23DA6ED09}" presName="accentShape_3" presStyleCnt="0"/>
      <dgm:spPr/>
    </dgm:pt>
    <dgm:pt modelId="{0E6235F9-A228-4C03-BCF8-C822A7F6D4FC}" type="pres">
      <dgm:prSet presAssocID="{E95B8EF7-C3A5-44CC-8A4B-D8B23DA6ED09}" presName="imageRepeatNode" presStyleLbl="node1" presStyleIdx="2" presStyleCnt="5"/>
      <dgm:spPr/>
      <dgm:t>
        <a:bodyPr/>
        <a:lstStyle/>
        <a:p>
          <a:endParaRPr lang="en-US"/>
        </a:p>
      </dgm:t>
    </dgm:pt>
    <dgm:pt modelId="{5186EFAA-F8AA-4685-BD88-6EBC50796328}" type="pres">
      <dgm:prSet presAssocID="{E16FD943-D06B-4B7B-A005-23E23D56ACA5}" presName="parentText_4" presStyleLbl="node1" presStyleIdx="2" presStyleCnt="5">
        <dgm:presLayoutVars>
          <dgm:chMax val="1"/>
          <dgm:chPref val="1"/>
          <dgm:bulletEnabled val="1"/>
        </dgm:presLayoutVars>
      </dgm:prSet>
      <dgm:spPr/>
      <dgm:t>
        <a:bodyPr/>
        <a:lstStyle/>
        <a:p>
          <a:endParaRPr lang="en-US"/>
        </a:p>
      </dgm:t>
    </dgm:pt>
    <dgm:pt modelId="{C5723DC8-0385-4B81-A903-A7E375635133}" type="pres">
      <dgm:prSet presAssocID="{E16FD943-D06B-4B7B-A005-23E23D56ACA5}" presName="childText_4" presStyleLbl="node2" presStyleIdx="0" presStyleCnt="0">
        <dgm:presLayoutVars>
          <dgm:chMax val="0"/>
          <dgm:chPref val="0"/>
          <dgm:bulletEnabled val="1"/>
        </dgm:presLayoutVars>
      </dgm:prSet>
      <dgm:spPr/>
      <dgm:t>
        <a:bodyPr/>
        <a:lstStyle/>
        <a:p>
          <a:endParaRPr lang="en-US"/>
        </a:p>
      </dgm:t>
    </dgm:pt>
    <dgm:pt modelId="{73B157B0-7E80-470F-A1F2-8790AF7C391B}" type="pres">
      <dgm:prSet presAssocID="{E16FD943-D06B-4B7B-A005-23E23D56ACA5}" presName="accentShape_4" presStyleCnt="0"/>
      <dgm:spPr/>
    </dgm:pt>
    <dgm:pt modelId="{28CAF56D-EB00-4424-8C49-1C848167F051}" type="pres">
      <dgm:prSet presAssocID="{E16FD943-D06B-4B7B-A005-23E23D56ACA5}" presName="imageRepeatNode" presStyleLbl="node1" presStyleIdx="3" presStyleCnt="5"/>
      <dgm:spPr/>
      <dgm:t>
        <a:bodyPr/>
        <a:lstStyle/>
        <a:p>
          <a:endParaRPr lang="en-US"/>
        </a:p>
      </dgm:t>
    </dgm:pt>
    <dgm:pt modelId="{C9E5EB6C-1AF7-44D8-8373-0FFC8B016A92}" type="pres">
      <dgm:prSet presAssocID="{08BC8600-F5A7-462A-A42E-BFD452FBA949}" presName="parentText_5" presStyleLbl="node1" presStyleIdx="3" presStyleCnt="5">
        <dgm:presLayoutVars>
          <dgm:chMax val="1"/>
          <dgm:chPref val="1"/>
          <dgm:bulletEnabled val="1"/>
        </dgm:presLayoutVars>
      </dgm:prSet>
      <dgm:spPr/>
      <dgm:t>
        <a:bodyPr/>
        <a:lstStyle/>
        <a:p>
          <a:endParaRPr lang="en-US"/>
        </a:p>
      </dgm:t>
    </dgm:pt>
    <dgm:pt modelId="{C6F1D550-DF09-4A71-BF14-EAFDE627704A}" type="pres">
      <dgm:prSet presAssocID="{08BC8600-F5A7-462A-A42E-BFD452FBA949}" presName="childText_5" presStyleLbl="node2" presStyleIdx="0" presStyleCnt="0">
        <dgm:presLayoutVars>
          <dgm:chMax val="0"/>
          <dgm:chPref val="0"/>
          <dgm:bulletEnabled val="1"/>
        </dgm:presLayoutVars>
      </dgm:prSet>
      <dgm:spPr/>
      <dgm:t>
        <a:bodyPr/>
        <a:lstStyle/>
        <a:p>
          <a:endParaRPr lang="en-US"/>
        </a:p>
      </dgm:t>
    </dgm:pt>
    <dgm:pt modelId="{7B4D46B8-0A04-40B8-BCC8-99E62DDA5C99}" type="pres">
      <dgm:prSet presAssocID="{08BC8600-F5A7-462A-A42E-BFD452FBA949}" presName="accentShape_5" presStyleCnt="0"/>
      <dgm:spPr/>
    </dgm:pt>
    <dgm:pt modelId="{AF741FCE-DD5F-4328-B0F0-2C95C0FBAE06}" type="pres">
      <dgm:prSet presAssocID="{08BC8600-F5A7-462A-A42E-BFD452FBA949}" presName="imageRepeatNode" presStyleLbl="node1" presStyleIdx="4" presStyleCnt="5" custLinFactNeighborX="3245" custLinFactNeighborY="825"/>
      <dgm:spPr/>
      <dgm:t>
        <a:bodyPr/>
        <a:lstStyle/>
        <a:p>
          <a:endParaRPr lang="en-US"/>
        </a:p>
      </dgm:t>
    </dgm:pt>
  </dgm:ptLst>
  <dgm:cxnLst>
    <dgm:cxn modelId="{BEF4E45B-7D19-45AA-B301-AD8D8D524944}" type="presOf" srcId="{E16FD943-D06B-4B7B-A005-23E23D56ACA5}" destId="{28CAF56D-EB00-4424-8C49-1C848167F051}" srcOrd="1" destOrd="0" presId="urn:microsoft.com/office/officeart/2009/3/layout/BlockDescendingList"/>
    <dgm:cxn modelId="{13927DF0-964D-4423-948E-C31A5684CC90}" type="presOf" srcId="{80A74E1F-E01F-45FE-9C90-172B6400BCB4}" destId="{C6F1D550-DF09-4A71-BF14-EAFDE627704A}" srcOrd="0" destOrd="2" presId="urn:microsoft.com/office/officeart/2009/3/layout/BlockDescendingList"/>
    <dgm:cxn modelId="{890652B2-6EC2-4BD9-93C5-BED290CFF419}" srcId="{E95B8EF7-C3A5-44CC-8A4B-D8B23DA6ED09}" destId="{5D448487-4806-4A46-AAFC-A8A9B25107A0}" srcOrd="0" destOrd="0" parTransId="{73F85284-DD36-47AD-B0DA-7E13B232EE3A}" sibTransId="{DF2D1048-F2AC-4959-8027-87F680C1F7A1}"/>
    <dgm:cxn modelId="{82E91F86-B6AF-4407-AED9-A46728DC2168}" srcId="{08BC8600-F5A7-462A-A42E-BFD452FBA949}" destId="{26ADE40B-6BCF-4E3F-B8C0-B76BC9AEA90D}" srcOrd="1" destOrd="0" parTransId="{F1575E90-1CFB-4756-B2B6-5FFC5287DD56}" sibTransId="{3FC99381-283B-467A-84BE-D61E4D975FAA}"/>
    <dgm:cxn modelId="{9EC7AC63-ADCE-47D0-8019-0EC0D8A96B5C}" srcId="{3E3EF197-0751-4733-A3E3-0B9CCA2E32DB}" destId="{DB534A82-47B8-4A77-A36B-7196ACCF20AD}" srcOrd="0" destOrd="0" parTransId="{6757FC82-F3E9-4B76-BB59-FFBEB3B7CB86}" sibTransId="{7750E04C-88AF-4622-A18B-2EF581811C83}"/>
    <dgm:cxn modelId="{0447FEF3-95E8-4483-AC35-2F46212823A2}" srcId="{3E3EF197-0751-4733-A3E3-0B9CCA2E32DB}" destId="{5E3A63F3-4222-4A63-8BB4-369AAC92FBBB}" srcOrd="1" destOrd="0" parTransId="{36FFA240-4B33-419D-9BF8-102C4DF583C7}" sibTransId="{EA9E8399-CB3D-411C-A497-7286A386C2FB}"/>
    <dgm:cxn modelId="{4220D056-7201-49B1-8A1C-90AAB1E4ECEA}" type="presOf" srcId="{5D448487-4806-4A46-AAFC-A8A9B25107A0}" destId="{CC305CAE-B09A-491A-AD04-22C2D5CEA20C}" srcOrd="0" destOrd="0" presId="urn:microsoft.com/office/officeart/2009/3/layout/BlockDescendingList"/>
    <dgm:cxn modelId="{C8D973F6-B4A8-43BC-AF9F-DEC5088069E0}" srcId="{7C6E1973-C7F0-495C-AF92-08B3A30E0127}" destId="{3F7E12D1-4709-4446-9E70-6AB508FF9A87}" srcOrd="1" destOrd="0" parTransId="{74943154-6D7B-4CD6-863F-AF87C5CF0543}" sibTransId="{420BBA0C-B726-4694-A80D-632BD920220F}"/>
    <dgm:cxn modelId="{B31414D4-5CF5-464B-A905-547424AF7388}" type="presOf" srcId="{22F12A7E-B31D-4F59-8648-306627747B8A}" destId="{C6F1D550-DF09-4A71-BF14-EAFDE627704A}" srcOrd="0" destOrd="3" presId="urn:microsoft.com/office/officeart/2009/3/layout/BlockDescendingList"/>
    <dgm:cxn modelId="{8B888047-B149-4874-8400-041B2B11EA20}" type="presOf" srcId="{E95B8EF7-C3A5-44CC-8A4B-D8B23DA6ED09}" destId="{0E6235F9-A228-4C03-BCF8-C822A7F6D4FC}" srcOrd="1" destOrd="0" presId="urn:microsoft.com/office/officeart/2009/3/layout/BlockDescendingList"/>
    <dgm:cxn modelId="{E86C9FC9-F031-45B6-9DFD-57B51AA6D176}" srcId="{08BC8600-F5A7-462A-A42E-BFD452FBA949}" destId="{80A74E1F-E01F-45FE-9C90-172B6400BCB4}" srcOrd="2" destOrd="0" parTransId="{EB953934-4CCB-4AFE-BF44-C63AC9014F96}" sibTransId="{BDBD67D3-9EA2-4627-BD74-0CDD6B50D4AA}"/>
    <dgm:cxn modelId="{B5DBCA70-4DAE-4A5A-AD0B-A2268181E51C}" type="presOf" srcId="{08BC8600-F5A7-462A-A42E-BFD452FBA949}" destId="{AF741FCE-DD5F-4328-B0F0-2C95C0FBAE06}" srcOrd="1" destOrd="0" presId="urn:microsoft.com/office/officeart/2009/3/layout/BlockDescendingList"/>
    <dgm:cxn modelId="{06C700D8-8E7B-4432-8E9A-BCF4C03D6809}" type="presOf" srcId="{8639455B-2FDF-4505-8681-0B96577534FB}" destId="{FE945097-C710-4DB0-B838-B53F6AA010FF}" srcOrd="0" destOrd="2" presId="urn:microsoft.com/office/officeart/2009/3/layout/BlockDescendingList"/>
    <dgm:cxn modelId="{DC24E1D0-6109-40B9-BB74-8FAE2C6509E0}" type="presOf" srcId="{26ADE40B-6BCF-4E3F-B8C0-B76BC9AEA90D}" destId="{C6F1D550-DF09-4A71-BF14-EAFDE627704A}" srcOrd="0" destOrd="1" presId="urn:microsoft.com/office/officeart/2009/3/layout/BlockDescendingList"/>
    <dgm:cxn modelId="{DE580BC6-D476-434F-BA9B-A5BF68E7A0EA}" type="presOf" srcId="{83CA498D-691A-4417-880C-5AF06D8E34DF}" destId="{FE945097-C710-4DB0-B838-B53F6AA010FF}" srcOrd="0" destOrd="0" presId="urn:microsoft.com/office/officeart/2009/3/layout/BlockDescendingList"/>
    <dgm:cxn modelId="{219C6443-B1B7-421F-8FEA-52F64AE00A71}" srcId="{AEF2A9BF-E3D9-4AA1-A1B3-44A8792AC571}" destId="{3E3EF197-0751-4733-A3E3-0B9CCA2E32DB}" srcOrd="0" destOrd="0" parTransId="{31759F88-392B-4589-823A-8A57F05C84A6}" sibTransId="{E7839F73-0ABC-438A-A5F0-777751159297}"/>
    <dgm:cxn modelId="{5D4483AC-3E42-4DBC-8B16-F22887F0A128}" type="presOf" srcId="{9818FD8C-387E-44A5-B586-AA12A3BEF1E0}" destId="{FE945097-C710-4DB0-B838-B53F6AA010FF}" srcOrd="0" destOrd="3" presId="urn:microsoft.com/office/officeart/2009/3/layout/BlockDescendingList"/>
    <dgm:cxn modelId="{5D0D86EA-416A-4713-AB17-101F9C7D4D9A}" srcId="{791B0E37-95F7-4A40-A0D0-32842C449289}" destId="{0864793A-73EE-44B4-83DD-AA6F7EE55AE4}" srcOrd="0" destOrd="0" parTransId="{523F6067-DE1C-49AE-A09F-F9EB8B18D98E}" sibTransId="{44719968-2166-42B8-B586-CC3A615EA076}"/>
    <dgm:cxn modelId="{0D9F6F7D-872B-4708-B46E-3434450930E9}" type="presOf" srcId="{3E3EF197-0751-4733-A3E3-0B9CCA2E32DB}" destId="{44388A2E-6204-43A5-AAEF-1E2846BEEE89}" srcOrd="1" destOrd="0" presId="urn:microsoft.com/office/officeart/2009/3/layout/BlockDescendingList"/>
    <dgm:cxn modelId="{F27E0908-05A8-45E5-BCB5-B5BB08EC344A}" type="presOf" srcId="{5E3A63F3-4222-4A63-8BB4-369AAC92FBBB}" destId="{EA97E7B6-65BC-479C-A5BE-8B4B9D2F2072}" srcOrd="0" destOrd="1" presId="urn:microsoft.com/office/officeart/2009/3/layout/BlockDescendingList"/>
    <dgm:cxn modelId="{9C0F3220-74CF-4A9A-9E56-381FF180EAF1}" type="presOf" srcId="{E95B8EF7-C3A5-44CC-8A4B-D8B23DA6ED09}" destId="{00A0DF26-5A26-4450-94D7-51B4F8B82EAB}" srcOrd="0" destOrd="0" presId="urn:microsoft.com/office/officeart/2009/3/layout/BlockDescendingList"/>
    <dgm:cxn modelId="{0A4CC8C5-E91A-4EFC-8E44-99BBAFE913EC}" type="presOf" srcId="{08BC8600-F5A7-462A-A42E-BFD452FBA949}" destId="{C9E5EB6C-1AF7-44D8-8373-0FFC8B016A92}" srcOrd="0" destOrd="0" presId="urn:microsoft.com/office/officeart/2009/3/layout/BlockDescendingList"/>
    <dgm:cxn modelId="{10D86584-BC1F-4902-90F3-109615242D3A}" type="presOf" srcId="{D82D7183-E1F8-4C18-92EF-706624A463C2}" destId="{EA97E7B6-65BC-479C-A5BE-8B4B9D2F2072}" srcOrd="0" destOrd="4" presId="urn:microsoft.com/office/officeart/2009/3/layout/BlockDescendingList"/>
    <dgm:cxn modelId="{9E99AAFF-7786-4646-B18A-B09A4008DE7D}" type="presOf" srcId="{938E0F40-D295-443E-8DDC-7ED3B94EE45C}" destId="{EA97E7B6-65BC-479C-A5BE-8B4B9D2F2072}" srcOrd="0" destOrd="3" presId="urn:microsoft.com/office/officeart/2009/3/layout/BlockDescendingList"/>
    <dgm:cxn modelId="{1E3696D5-4127-4D20-8167-FFC76B8EEA04}" srcId="{AEF2A9BF-E3D9-4AA1-A1B3-44A8792AC571}" destId="{E95B8EF7-C3A5-44CC-8A4B-D8B23DA6ED09}" srcOrd="2" destOrd="0" parTransId="{DFB38C06-57A0-413F-AE6F-37B6D41A5D04}" sibTransId="{05A620FD-F84E-4B42-B022-DD73A91CF350}"/>
    <dgm:cxn modelId="{E4955852-85F4-43E4-9820-03904D1A85AE}" type="presOf" srcId="{DB534A82-47B8-4A77-A36B-7196ACCF20AD}" destId="{EA97E7B6-65BC-479C-A5BE-8B4B9D2F2072}" srcOrd="0" destOrd="0" presId="urn:microsoft.com/office/officeart/2009/3/layout/BlockDescendingList"/>
    <dgm:cxn modelId="{FCF0D17E-0657-4719-9BEF-208ACCBBC5FF}" srcId="{08BC8600-F5A7-462A-A42E-BFD452FBA949}" destId="{CA963460-328C-467C-9EF9-520FD30E3310}" srcOrd="4" destOrd="0" parTransId="{0AF4A454-B969-4A56-9C89-7C74DFA68724}" sibTransId="{9E3C1116-CF3B-41BA-BD6B-BA86AC62BEC9}"/>
    <dgm:cxn modelId="{DD4651C4-C3B5-45CE-B891-87A143FAEB4C}" srcId="{7C6E1973-C7F0-495C-AF92-08B3A30E0127}" destId="{8639455B-2FDF-4505-8681-0B96577534FB}" srcOrd="2" destOrd="0" parTransId="{20768538-96FF-4DCE-9B3D-4A95E15F441B}" sibTransId="{BEA8B08E-875C-46C8-9554-2BC31E5DBB7F}"/>
    <dgm:cxn modelId="{35751398-DD64-4271-B129-89F95AE2718B}" srcId="{3E3EF197-0751-4733-A3E3-0B9CCA2E32DB}" destId="{C5A8E143-B03F-4D38-AEEA-68B543B24AC4}" srcOrd="5" destOrd="0" parTransId="{5F62589A-313B-4DCC-BBC4-3E7BE3DAADF6}" sibTransId="{B4F93CD2-4495-4C6D-B383-05D2D3953C20}"/>
    <dgm:cxn modelId="{D877D01D-2AFB-412C-9564-9C22ADFE5430}" type="presOf" srcId="{C5A8E143-B03F-4D38-AEEA-68B543B24AC4}" destId="{EA97E7B6-65BC-479C-A5BE-8B4B9D2F2072}" srcOrd="0" destOrd="5" presId="urn:microsoft.com/office/officeart/2009/3/layout/BlockDescendingList"/>
    <dgm:cxn modelId="{862F6066-374F-4D0B-A69A-6DC23748C335}" type="presOf" srcId="{7C6E1973-C7F0-495C-AF92-08B3A30E0127}" destId="{E64395CE-9501-4586-A470-CF825A8E39BB}" srcOrd="1" destOrd="0" presId="urn:microsoft.com/office/officeart/2009/3/layout/BlockDescendingList"/>
    <dgm:cxn modelId="{9172CD76-557F-462D-9934-AEF1A8F6CFAA}" srcId="{08BC8600-F5A7-462A-A42E-BFD452FBA949}" destId="{22F12A7E-B31D-4F59-8648-306627747B8A}" srcOrd="3" destOrd="0" parTransId="{394CDB8A-D175-4918-877F-8E62C50EDED6}" sibTransId="{83EE9AB5-D8B8-4674-A008-5995ED08C76A}"/>
    <dgm:cxn modelId="{2CE2F033-492A-4CC7-837F-C1E181A1A339}" type="presOf" srcId="{7C6E1973-C7F0-495C-AF92-08B3A30E0127}" destId="{C5366E69-3400-4DD0-A955-C4D630F1A112}" srcOrd="0" destOrd="0" presId="urn:microsoft.com/office/officeart/2009/3/layout/BlockDescendingList"/>
    <dgm:cxn modelId="{43657EA3-F53A-4CA5-A386-543C89539B20}" type="presOf" srcId="{568E9D03-0F60-4426-B9D9-049B8C03ED0A}" destId="{EA97E7B6-65BC-479C-A5BE-8B4B9D2F2072}" srcOrd="0" destOrd="2" presId="urn:microsoft.com/office/officeart/2009/3/layout/BlockDescendingList"/>
    <dgm:cxn modelId="{59B233A1-4B28-4839-878E-D8E539E5DF95}" srcId="{08BC8600-F5A7-462A-A42E-BFD452FBA949}" destId="{AF4E7898-1959-4AEC-BE30-867730F66272}" srcOrd="0" destOrd="0" parTransId="{9195EF30-3E08-4B6E-8174-41A6854CE6A8}" sibTransId="{9B781580-9C04-42AF-A1B5-DC94BAAC074A}"/>
    <dgm:cxn modelId="{6BED72B8-1900-4538-9A9C-3F1BBC8A82F6}" type="presOf" srcId="{0864793A-73EE-44B4-83DD-AA6F7EE55AE4}" destId="{C5723DC8-0385-4B81-A903-A7E375635133}" srcOrd="0" destOrd="1" presId="urn:microsoft.com/office/officeart/2009/3/layout/BlockDescendingList"/>
    <dgm:cxn modelId="{59C69D16-A25E-4703-B1FF-9F367B834804}" type="presOf" srcId="{17F172FC-FEBD-4023-9088-0D0854331CBB}" destId="{C5723DC8-0385-4B81-A903-A7E375635133}" srcOrd="0" destOrd="2" presId="urn:microsoft.com/office/officeart/2009/3/layout/BlockDescendingList"/>
    <dgm:cxn modelId="{0C857942-B456-4B40-81C2-5E05D6DAFC8E}" srcId="{3E3EF197-0751-4733-A3E3-0B9CCA2E32DB}" destId="{568E9D03-0F60-4426-B9D9-049B8C03ED0A}" srcOrd="2" destOrd="0" parTransId="{36A2CD2D-5D72-4D32-AAAF-9D484E0293F6}" sibTransId="{E20A61B7-C8A4-4206-80B0-AE34ED00CA39}"/>
    <dgm:cxn modelId="{2E4D7745-8273-4887-9045-8EC18E657ABB}" type="presOf" srcId="{E16FD943-D06B-4B7B-A005-23E23D56ACA5}" destId="{5186EFAA-F8AA-4685-BD88-6EBC50796328}" srcOrd="0" destOrd="0" presId="urn:microsoft.com/office/officeart/2009/3/layout/BlockDescendingList"/>
    <dgm:cxn modelId="{EB742794-293B-435E-9526-1BE09D5C860D}" srcId="{3E3EF197-0751-4733-A3E3-0B9CCA2E32DB}" destId="{938E0F40-D295-443E-8DDC-7ED3B94EE45C}" srcOrd="3" destOrd="0" parTransId="{B6E85586-1EC2-4DEE-84F5-BC9E16C9BC76}" sibTransId="{CFCB4B98-98AE-4044-A435-C54B0C261A26}"/>
    <dgm:cxn modelId="{23007F32-8EC3-4A91-9C11-F021A7994208}" srcId="{AEF2A9BF-E3D9-4AA1-A1B3-44A8792AC571}" destId="{E16FD943-D06B-4B7B-A005-23E23D56ACA5}" srcOrd="3" destOrd="0" parTransId="{E30DE320-F346-4953-A619-D7357FED81A7}" sibTransId="{EDDA77E4-DFB6-4845-9C4D-B38531239FD7}"/>
    <dgm:cxn modelId="{D39ABFE4-1871-4AF7-A9CB-0C6ED80A276E}" type="presOf" srcId="{3E3EF197-0751-4733-A3E3-0B9CCA2E32DB}" destId="{022397E9-6828-4A63-A60F-9F04BEFD6301}" srcOrd="0" destOrd="0" presId="urn:microsoft.com/office/officeart/2009/3/layout/BlockDescendingList"/>
    <dgm:cxn modelId="{55EE3235-4D40-40B0-BD5E-E7ED2907EB0F}" type="presOf" srcId="{791B0E37-95F7-4A40-A0D0-32842C449289}" destId="{C5723DC8-0385-4B81-A903-A7E375635133}" srcOrd="0" destOrd="0" presId="urn:microsoft.com/office/officeart/2009/3/layout/BlockDescendingList"/>
    <dgm:cxn modelId="{33603A91-DF62-450D-B670-998371570DFD}" type="presOf" srcId="{AEF2A9BF-E3D9-4AA1-A1B3-44A8792AC571}" destId="{E6623AAF-AAB3-43E4-B3CF-9962AB667B7F}" srcOrd="0" destOrd="0" presId="urn:microsoft.com/office/officeart/2009/3/layout/BlockDescendingList"/>
    <dgm:cxn modelId="{370C9F61-9C7D-412C-ACE9-38CDCE1EBA33}" srcId="{791B0E37-95F7-4A40-A0D0-32842C449289}" destId="{17F172FC-FEBD-4023-9088-0D0854331CBB}" srcOrd="1" destOrd="0" parTransId="{9BEF533B-C7CF-43BE-A76B-FD0E5F67B8BA}" sibTransId="{C583F19F-76D3-4988-BA4B-AD2FBC4B5F69}"/>
    <dgm:cxn modelId="{5E5F37FE-144A-4FBE-B973-696BA21F0FF8}" type="presOf" srcId="{AF4E7898-1959-4AEC-BE30-867730F66272}" destId="{C6F1D550-DF09-4A71-BF14-EAFDE627704A}" srcOrd="0" destOrd="0" presId="urn:microsoft.com/office/officeart/2009/3/layout/BlockDescendingList"/>
    <dgm:cxn modelId="{DC328DB3-D543-4CFE-AD6D-F2C59B151FDE}" type="presOf" srcId="{CA963460-328C-467C-9EF9-520FD30E3310}" destId="{C6F1D550-DF09-4A71-BF14-EAFDE627704A}" srcOrd="0" destOrd="4" presId="urn:microsoft.com/office/officeart/2009/3/layout/BlockDescendingList"/>
    <dgm:cxn modelId="{E94C22BC-7320-4E7F-B5DA-0CB4A23A8A3C}" srcId="{AEF2A9BF-E3D9-4AA1-A1B3-44A8792AC571}" destId="{08BC8600-F5A7-462A-A42E-BFD452FBA949}" srcOrd="4" destOrd="0" parTransId="{1BFF9D38-33B6-4480-B637-543BC91D6FCC}" sibTransId="{0BE11804-ACFB-439B-8324-ECC95D5E3785}"/>
    <dgm:cxn modelId="{1C42A31E-E581-4214-A9D5-58FD94AA8414}" srcId="{3E3EF197-0751-4733-A3E3-0B9CCA2E32DB}" destId="{D82D7183-E1F8-4C18-92EF-706624A463C2}" srcOrd="4" destOrd="0" parTransId="{64B94AAE-ADF7-4B3D-8FE6-D3F3781AA024}" sibTransId="{D7AB80DB-F811-4BCB-976F-67912CB683E2}"/>
    <dgm:cxn modelId="{3DC60AAE-D978-4168-8368-F3BE35377186}" srcId="{7C6E1973-C7F0-495C-AF92-08B3A30E0127}" destId="{9818FD8C-387E-44A5-B586-AA12A3BEF1E0}" srcOrd="3" destOrd="0" parTransId="{00DD1EEB-7D82-4002-821A-6EC298042284}" sibTransId="{C39A2B88-57E9-44B4-8D77-709C7D78B445}"/>
    <dgm:cxn modelId="{E5139358-2D25-4E50-A377-14545373C830}" srcId="{AEF2A9BF-E3D9-4AA1-A1B3-44A8792AC571}" destId="{7C6E1973-C7F0-495C-AF92-08B3A30E0127}" srcOrd="1" destOrd="0" parTransId="{0E355395-E626-4F78-A102-20F300C1872A}" sibTransId="{F0A0B85D-D6E7-440A-B70F-175D7DA0B358}"/>
    <dgm:cxn modelId="{4F53EA86-5B6B-4B27-B8A1-138CA4C4F8F2}" srcId="{7C6E1973-C7F0-495C-AF92-08B3A30E0127}" destId="{83CA498D-691A-4417-880C-5AF06D8E34DF}" srcOrd="0" destOrd="0" parTransId="{3FD3173F-8C99-4AC8-9456-031991ABB350}" sibTransId="{465030DE-094A-48EF-8F91-597D25F39580}"/>
    <dgm:cxn modelId="{35E8506A-9F9E-4912-932C-FE61E12D3ECD}" type="presOf" srcId="{3F7E12D1-4709-4446-9E70-6AB508FF9A87}" destId="{FE945097-C710-4DB0-B838-B53F6AA010FF}" srcOrd="0" destOrd="1" presId="urn:microsoft.com/office/officeart/2009/3/layout/BlockDescendingList"/>
    <dgm:cxn modelId="{68A269EF-9359-46AC-9A1D-A6A4F948F541}" srcId="{E16FD943-D06B-4B7B-A005-23E23D56ACA5}" destId="{791B0E37-95F7-4A40-A0D0-32842C449289}" srcOrd="0" destOrd="0" parTransId="{5A16E683-F11C-4081-ADFA-6FC5677F0A35}" sibTransId="{19A5E76E-CD22-4083-84C6-4EC150AD53B9}"/>
    <dgm:cxn modelId="{A32C8916-EB80-447E-9353-F69671A1B5F1}" type="presParOf" srcId="{E6623AAF-AAB3-43E4-B3CF-9962AB667B7F}" destId="{022397E9-6828-4A63-A60F-9F04BEFD6301}" srcOrd="0" destOrd="0" presId="urn:microsoft.com/office/officeart/2009/3/layout/BlockDescendingList"/>
    <dgm:cxn modelId="{3ECF2A39-553F-4AC3-805D-0171C1293FF4}" type="presParOf" srcId="{E6623AAF-AAB3-43E4-B3CF-9962AB667B7F}" destId="{EA97E7B6-65BC-479C-A5BE-8B4B9D2F2072}" srcOrd="1" destOrd="0" presId="urn:microsoft.com/office/officeart/2009/3/layout/BlockDescendingList"/>
    <dgm:cxn modelId="{1AD9913E-D75B-4E88-B9C3-9478F7291E41}" type="presParOf" srcId="{E6623AAF-AAB3-43E4-B3CF-9962AB667B7F}" destId="{E69A3E12-B411-4E2C-A11A-F8E920510971}" srcOrd="2" destOrd="0" presId="urn:microsoft.com/office/officeart/2009/3/layout/BlockDescendingList"/>
    <dgm:cxn modelId="{B3E83958-1DE0-4D45-B45C-A96CEE65BEA4}" type="presParOf" srcId="{E69A3E12-B411-4E2C-A11A-F8E920510971}" destId="{44388A2E-6204-43A5-AAEF-1E2846BEEE89}" srcOrd="0" destOrd="0" presId="urn:microsoft.com/office/officeart/2009/3/layout/BlockDescendingList"/>
    <dgm:cxn modelId="{5D335673-28B6-45EE-8A89-29E3BD5CA06A}" type="presParOf" srcId="{E6623AAF-AAB3-43E4-B3CF-9962AB667B7F}" destId="{C5366E69-3400-4DD0-A955-C4D630F1A112}" srcOrd="3" destOrd="0" presId="urn:microsoft.com/office/officeart/2009/3/layout/BlockDescendingList"/>
    <dgm:cxn modelId="{45FF9461-36BE-4B5F-B11A-27683D400EAE}" type="presParOf" srcId="{E6623AAF-AAB3-43E4-B3CF-9962AB667B7F}" destId="{FE945097-C710-4DB0-B838-B53F6AA010FF}" srcOrd="4" destOrd="0" presId="urn:microsoft.com/office/officeart/2009/3/layout/BlockDescendingList"/>
    <dgm:cxn modelId="{3613B837-11C4-4D59-BE13-5A040BD4080A}" type="presParOf" srcId="{E6623AAF-AAB3-43E4-B3CF-9962AB667B7F}" destId="{583F2801-93EB-4FB3-A245-BE8D292251F8}" srcOrd="5" destOrd="0" presId="urn:microsoft.com/office/officeart/2009/3/layout/BlockDescendingList"/>
    <dgm:cxn modelId="{019F457F-A04F-401F-AACD-190B0288B5F9}" type="presParOf" srcId="{583F2801-93EB-4FB3-A245-BE8D292251F8}" destId="{E64395CE-9501-4586-A470-CF825A8E39BB}" srcOrd="0" destOrd="0" presId="urn:microsoft.com/office/officeart/2009/3/layout/BlockDescendingList"/>
    <dgm:cxn modelId="{45462AA7-C5F2-4A9B-A979-20FBC74598A7}" type="presParOf" srcId="{E6623AAF-AAB3-43E4-B3CF-9962AB667B7F}" destId="{00A0DF26-5A26-4450-94D7-51B4F8B82EAB}" srcOrd="6" destOrd="0" presId="urn:microsoft.com/office/officeart/2009/3/layout/BlockDescendingList"/>
    <dgm:cxn modelId="{CDA3CC1B-8142-465E-B2AC-656F231D0C23}" type="presParOf" srcId="{E6623AAF-AAB3-43E4-B3CF-9962AB667B7F}" destId="{CC305CAE-B09A-491A-AD04-22C2D5CEA20C}" srcOrd="7" destOrd="0" presId="urn:microsoft.com/office/officeart/2009/3/layout/BlockDescendingList"/>
    <dgm:cxn modelId="{8F1FB61D-C254-40ED-B688-80B88C2DB306}" type="presParOf" srcId="{E6623AAF-AAB3-43E4-B3CF-9962AB667B7F}" destId="{866C83D3-CF76-400C-95D5-7C08EF36D5C0}" srcOrd="8" destOrd="0" presId="urn:microsoft.com/office/officeart/2009/3/layout/BlockDescendingList"/>
    <dgm:cxn modelId="{E3FD9BD8-1F90-4B65-B5ED-4AA7EF1A48E6}" type="presParOf" srcId="{866C83D3-CF76-400C-95D5-7C08EF36D5C0}" destId="{0E6235F9-A228-4C03-BCF8-C822A7F6D4FC}" srcOrd="0" destOrd="0" presId="urn:microsoft.com/office/officeart/2009/3/layout/BlockDescendingList"/>
    <dgm:cxn modelId="{BEBA9528-144F-44D6-9212-25180D9DE0F4}" type="presParOf" srcId="{E6623AAF-AAB3-43E4-B3CF-9962AB667B7F}" destId="{5186EFAA-F8AA-4685-BD88-6EBC50796328}" srcOrd="9" destOrd="0" presId="urn:microsoft.com/office/officeart/2009/3/layout/BlockDescendingList"/>
    <dgm:cxn modelId="{3A3FA342-051A-4F14-9685-BB7122002294}" type="presParOf" srcId="{E6623AAF-AAB3-43E4-B3CF-9962AB667B7F}" destId="{C5723DC8-0385-4B81-A903-A7E375635133}" srcOrd="10" destOrd="0" presId="urn:microsoft.com/office/officeart/2009/3/layout/BlockDescendingList"/>
    <dgm:cxn modelId="{2E914BEE-BFE0-4656-868B-BE6EB29E8C3F}" type="presParOf" srcId="{E6623AAF-AAB3-43E4-B3CF-9962AB667B7F}" destId="{73B157B0-7E80-470F-A1F2-8790AF7C391B}" srcOrd="11" destOrd="0" presId="urn:microsoft.com/office/officeart/2009/3/layout/BlockDescendingList"/>
    <dgm:cxn modelId="{B3E99556-739B-4E83-A974-AC5FB2AC2C56}" type="presParOf" srcId="{73B157B0-7E80-470F-A1F2-8790AF7C391B}" destId="{28CAF56D-EB00-4424-8C49-1C848167F051}" srcOrd="0" destOrd="0" presId="urn:microsoft.com/office/officeart/2009/3/layout/BlockDescendingList"/>
    <dgm:cxn modelId="{44B781CC-C5C6-4899-8399-DBFEBB7DBABF}" type="presParOf" srcId="{E6623AAF-AAB3-43E4-B3CF-9962AB667B7F}" destId="{C9E5EB6C-1AF7-44D8-8373-0FFC8B016A92}" srcOrd="12" destOrd="0" presId="urn:microsoft.com/office/officeart/2009/3/layout/BlockDescendingList"/>
    <dgm:cxn modelId="{7CB990FB-7F8D-4DD9-B041-F474D865117A}" type="presParOf" srcId="{E6623AAF-AAB3-43E4-B3CF-9962AB667B7F}" destId="{C6F1D550-DF09-4A71-BF14-EAFDE627704A}" srcOrd="13" destOrd="0" presId="urn:microsoft.com/office/officeart/2009/3/layout/BlockDescendingList"/>
    <dgm:cxn modelId="{C0113FE2-D6A6-4F44-8658-87E4B2256518}" type="presParOf" srcId="{E6623AAF-AAB3-43E4-B3CF-9962AB667B7F}" destId="{7B4D46B8-0A04-40B8-BCC8-99E62DDA5C99}" srcOrd="14" destOrd="0" presId="urn:microsoft.com/office/officeart/2009/3/layout/BlockDescendingList"/>
    <dgm:cxn modelId="{9DE78DEC-EE64-4D97-8569-5BDB2629C8A4}" type="presParOf" srcId="{7B4D46B8-0A04-40B8-BCC8-99E62DDA5C99}" destId="{AF741FCE-DD5F-4328-B0F0-2C95C0FBAE06}"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0A7225-BB52-48B0-84CB-B57E6A16FBF6}"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B336AACF-BA60-418C-95AB-303BAF987E1C}">
      <dgm:prSet phldrT="[Text]" custT="1"/>
      <dgm:spPr/>
      <dgm:t>
        <a:bodyPr/>
        <a:lstStyle/>
        <a:p>
          <a:r>
            <a:rPr lang="en-US" sz="2400" b="1" dirty="0" smtClean="0"/>
            <a:t>Successfully completed program review</a:t>
          </a:r>
          <a:endParaRPr lang="en-US" sz="2400" b="1" dirty="0"/>
        </a:p>
      </dgm:t>
    </dgm:pt>
    <dgm:pt modelId="{8D9A2CC3-CA8D-4472-B118-9CDBD815DCCC}" type="parTrans" cxnId="{52442C14-3348-43F1-B2B8-17D6AB254AB7}">
      <dgm:prSet/>
      <dgm:spPr/>
      <dgm:t>
        <a:bodyPr/>
        <a:lstStyle/>
        <a:p>
          <a:endParaRPr lang="en-US"/>
        </a:p>
      </dgm:t>
    </dgm:pt>
    <dgm:pt modelId="{B1B34240-7083-411E-BADA-1DE965C5A546}" type="sibTrans" cxnId="{52442C14-3348-43F1-B2B8-17D6AB254AB7}">
      <dgm:prSet/>
      <dgm:spPr/>
      <dgm:t>
        <a:bodyPr/>
        <a:lstStyle/>
        <a:p>
          <a:endParaRPr lang="en-US"/>
        </a:p>
      </dgm:t>
    </dgm:pt>
    <dgm:pt modelId="{53036EF2-5E3B-456E-9DAE-73C6CDA5FA6F}">
      <dgm:prSet custT="1"/>
      <dgm:spPr/>
      <dgm:t>
        <a:bodyPr/>
        <a:lstStyle/>
        <a:p>
          <a:r>
            <a:rPr lang="en-US" sz="2400" b="1" dirty="0" smtClean="0"/>
            <a:t>Submitted interim report to ABET, Inc. for continued accreditation of computer science degree program</a:t>
          </a:r>
        </a:p>
      </dgm:t>
    </dgm:pt>
    <dgm:pt modelId="{C84FEDFF-90EB-4187-B8FB-C35958284EA2}" type="parTrans" cxnId="{87D0D368-B717-4629-A29C-F6D6B9A40199}">
      <dgm:prSet/>
      <dgm:spPr/>
      <dgm:t>
        <a:bodyPr/>
        <a:lstStyle/>
        <a:p>
          <a:endParaRPr lang="en-US"/>
        </a:p>
      </dgm:t>
    </dgm:pt>
    <dgm:pt modelId="{926DE90F-E3DE-4550-980A-EFDA9916AB26}" type="sibTrans" cxnId="{87D0D368-B717-4629-A29C-F6D6B9A40199}">
      <dgm:prSet/>
      <dgm:spPr/>
      <dgm:t>
        <a:bodyPr/>
        <a:lstStyle/>
        <a:p>
          <a:endParaRPr lang="en-US"/>
        </a:p>
      </dgm:t>
    </dgm:pt>
    <dgm:pt modelId="{E29FF0C9-3557-4564-81D8-BAE5718B7AB6}">
      <dgm:prSet custT="1"/>
      <dgm:spPr/>
      <dgm:t>
        <a:bodyPr/>
        <a:lstStyle/>
        <a:p>
          <a:r>
            <a:rPr lang="en-US" sz="2400" b="1" dirty="0" smtClean="0"/>
            <a:t>Implemented a series of approved curriculum changes to update programs</a:t>
          </a:r>
        </a:p>
      </dgm:t>
    </dgm:pt>
    <dgm:pt modelId="{580ECC6F-52E2-4D1D-B730-71FC76533738}" type="parTrans" cxnId="{23F2887A-3B09-4118-9E02-0C353BFA80CC}">
      <dgm:prSet/>
      <dgm:spPr/>
      <dgm:t>
        <a:bodyPr/>
        <a:lstStyle/>
        <a:p>
          <a:endParaRPr lang="en-US"/>
        </a:p>
      </dgm:t>
    </dgm:pt>
    <dgm:pt modelId="{F77FDCD3-EA15-41AE-A3DC-C3DF8FA723C5}" type="sibTrans" cxnId="{23F2887A-3B09-4118-9E02-0C353BFA80CC}">
      <dgm:prSet/>
      <dgm:spPr/>
      <dgm:t>
        <a:bodyPr/>
        <a:lstStyle/>
        <a:p>
          <a:endParaRPr lang="en-US"/>
        </a:p>
      </dgm:t>
    </dgm:pt>
    <dgm:pt modelId="{E03C2E9B-B2E7-422B-964C-128B636141AF}">
      <dgm:prSet custT="1"/>
      <dgm:spPr/>
      <dgm:t>
        <a:bodyPr/>
        <a:lstStyle/>
        <a:p>
          <a:r>
            <a:rPr lang="en-US" sz="2400" b="1" dirty="0" smtClean="0"/>
            <a:t>Received approval to transition Computer Information Systems major to a B.S. degree</a:t>
          </a:r>
        </a:p>
      </dgm:t>
    </dgm:pt>
    <dgm:pt modelId="{A3789F94-2F09-4BD4-AEDF-F68E15951B93}" type="parTrans" cxnId="{CCBD49F2-5B1C-49E6-81E9-7BAEAC188BA3}">
      <dgm:prSet/>
      <dgm:spPr/>
      <dgm:t>
        <a:bodyPr/>
        <a:lstStyle/>
        <a:p>
          <a:endParaRPr lang="en-US"/>
        </a:p>
      </dgm:t>
    </dgm:pt>
    <dgm:pt modelId="{2845017F-B64C-45C4-8B07-90C1F2E2CD85}" type="sibTrans" cxnId="{CCBD49F2-5B1C-49E6-81E9-7BAEAC188BA3}">
      <dgm:prSet/>
      <dgm:spPr/>
      <dgm:t>
        <a:bodyPr/>
        <a:lstStyle/>
        <a:p>
          <a:endParaRPr lang="en-US"/>
        </a:p>
      </dgm:t>
    </dgm:pt>
    <dgm:pt modelId="{483AD708-760B-4B84-8150-86925A9D4E34}">
      <dgm:prSet custT="1"/>
      <dgm:spPr/>
      <dgm:t>
        <a:bodyPr/>
        <a:lstStyle/>
        <a:p>
          <a:r>
            <a:rPr lang="en-US" sz="2400" b="1" dirty="0" smtClean="0"/>
            <a:t>Participated in STEM outreach events</a:t>
          </a:r>
        </a:p>
      </dgm:t>
    </dgm:pt>
    <dgm:pt modelId="{412BB932-B2D3-40CD-A983-828552EF86AA}" type="parTrans" cxnId="{8E638FA9-16C5-4BE8-974A-352B9EDF6A48}">
      <dgm:prSet/>
      <dgm:spPr/>
      <dgm:t>
        <a:bodyPr/>
        <a:lstStyle/>
        <a:p>
          <a:endParaRPr lang="en-US"/>
        </a:p>
      </dgm:t>
    </dgm:pt>
    <dgm:pt modelId="{1819E55B-3D8F-4A6B-9B16-A5F9F1B7192D}" type="sibTrans" cxnId="{8E638FA9-16C5-4BE8-974A-352B9EDF6A48}">
      <dgm:prSet/>
      <dgm:spPr/>
      <dgm:t>
        <a:bodyPr/>
        <a:lstStyle/>
        <a:p>
          <a:endParaRPr lang="en-US"/>
        </a:p>
      </dgm:t>
    </dgm:pt>
    <dgm:pt modelId="{564B455E-D585-4B80-A3FC-F39F1B5A38ED}" type="pres">
      <dgm:prSet presAssocID="{D90A7225-BB52-48B0-84CB-B57E6A16FBF6}" presName="Name0" presStyleCnt="0">
        <dgm:presLayoutVars>
          <dgm:chMax/>
          <dgm:chPref/>
          <dgm:dir/>
        </dgm:presLayoutVars>
      </dgm:prSet>
      <dgm:spPr/>
      <dgm:t>
        <a:bodyPr/>
        <a:lstStyle/>
        <a:p>
          <a:endParaRPr lang="en-US"/>
        </a:p>
      </dgm:t>
    </dgm:pt>
    <dgm:pt modelId="{5EDF543E-EF2C-447D-A5A7-2CDC2137C456}" type="pres">
      <dgm:prSet presAssocID="{B336AACF-BA60-418C-95AB-303BAF987E1C}" presName="parenttextcomposite" presStyleCnt="0"/>
      <dgm:spPr/>
    </dgm:pt>
    <dgm:pt modelId="{B52D45B3-6AC6-47E4-8FB6-A2AC56479498}" type="pres">
      <dgm:prSet presAssocID="{B336AACF-BA60-418C-95AB-303BAF987E1C}" presName="parenttext" presStyleLbl="revTx" presStyleIdx="0" presStyleCnt="5">
        <dgm:presLayoutVars>
          <dgm:chMax/>
          <dgm:chPref val="2"/>
          <dgm:bulletEnabled val="1"/>
        </dgm:presLayoutVars>
      </dgm:prSet>
      <dgm:spPr/>
      <dgm:t>
        <a:bodyPr/>
        <a:lstStyle/>
        <a:p>
          <a:endParaRPr lang="en-US"/>
        </a:p>
      </dgm:t>
    </dgm:pt>
    <dgm:pt modelId="{4F4667C4-836B-4C41-A6B1-802514C37B62}" type="pres">
      <dgm:prSet presAssocID="{B336AACF-BA60-418C-95AB-303BAF987E1C}" presName="parallelogramComposite" presStyleCnt="0"/>
      <dgm:spPr/>
    </dgm:pt>
    <dgm:pt modelId="{0C54ED81-DA97-404C-9DBF-B001C3D58CDF}" type="pres">
      <dgm:prSet presAssocID="{B336AACF-BA60-418C-95AB-303BAF987E1C}" presName="parallelogram1" presStyleLbl="alignNode1" presStyleIdx="0" presStyleCnt="35"/>
      <dgm:spPr/>
    </dgm:pt>
    <dgm:pt modelId="{424E7961-73EA-47A2-A59E-ADD71C8A4CCD}" type="pres">
      <dgm:prSet presAssocID="{B336AACF-BA60-418C-95AB-303BAF987E1C}" presName="parallelogram2" presStyleLbl="alignNode1" presStyleIdx="1" presStyleCnt="35"/>
      <dgm:spPr/>
    </dgm:pt>
    <dgm:pt modelId="{5B72A488-6449-475A-8A56-DB26A5E06CAA}" type="pres">
      <dgm:prSet presAssocID="{B336AACF-BA60-418C-95AB-303BAF987E1C}" presName="parallelogram3" presStyleLbl="alignNode1" presStyleIdx="2" presStyleCnt="35"/>
      <dgm:spPr/>
    </dgm:pt>
    <dgm:pt modelId="{408B8DF2-5F0A-4FF8-A071-59E9C76C313E}" type="pres">
      <dgm:prSet presAssocID="{B336AACF-BA60-418C-95AB-303BAF987E1C}" presName="parallelogram4" presStyleLbl="alignNode1" presStyleIdx="3" presStyleCnt="35"/>
      <dgm:spPr/>
    </dgm:pt>
    <dgm:pt modelId="{0AE915E7-75D6-45F2-A589-6BE0FA15ECB2}" type="pres">
      <dgm:prSet presAssocID="{B336AACF-BA60-418C-95AB-303BAF987E1C}" presName="parallelogram5" presStyleLbl="alignNode1" presStyleIdx="4" presStyleCnt="35"/>
      <dgm:spPr/>
    </dgm:pt>
    <dgm:pt modelId="{AEA3F8FA-D527-4119-94A7-7303F3170332}" type="pres">
      <dgm:prSet presAssocID="{B336AACF-BA60-418C-95AB-303BAF987E1C}" presName="parallelogram6" presStyleLbl="alignNode1" presStyleIdx="5" presStyleCnt="35"/>
      <dgm:spPr/>
    </dgm:pt>
    <dgm:pt modelId="{15DAF8B0-9BA1-4100-8CF2-5665198032BC}" type="pres">
      <dgm:prSet presAssocID="{B336AACF-BA60-418C-95AB-303BAF987E1C}" presName="parallelogram7" presStyleLbl="alignNode1" presStyleIdx="6" presStyleCnt="35"/>
      <dgm:spPr/>
    </dgm:pt>
    <dgm:pt modelId="{01813A87-5539-4C28-9B96-E9F9496A3491}" type="pres">
      <dgm:prSet presAssocID="{B1B34240-7083-411E-BADA-1DE965C5A546}" presName="sibTrans" presStyleCnt="0"/>
      <dgm:spPr/>
    </dgm:pt>
    <dgm:pt modelId="{E41E97DF-19BD-454B-A695-9503A5F5F051}" type="pres">
      <dgm:prSet presAssocID="{53036EF2-5E3B-456E-9DAE-73C6CDA5FA6F}" presName="parenttextcomposite" presStyleCnt="0"/>
      <dgm:spPr/>
    </dgm:pt>
    <dgm:pt modelId="{49D37272-B4D4-4A84-8975-F3096ED93164}" type="pres">
      <dgm:prSet presAssocID="{53036EF2-5E3B-456E-9DAE-73C6CDA5FA6F}" presName="parenttext" presStyleLbl="revTx" presStyleIdx="1" presStyleCnt="5">
        <dgm:presLayoutVars>
          <dgm:chMax/>
          <dgm:chPref val="2"/>
          <dgm:bulletEnabled val="1"/>
        </dgm:presLayoutVars>
      </dgm:prSet>
      <dgm:spPr/>
      <dgm:t>
        <a:bodyPr/>
        <a:lstStyle/>
        <a:p>
          <a:endParaRPr lang="en-US"/>
        </a:p>
      </dgm:t>
    </dgm:pt>
    <dgm:pt modelId="{403DDB1E-660B-4A31-858D-8DB98DC793D3}" type="pres">
      <dgm:prSet presAssocID="{53036EF2-5E3B-456E-9DAE-73C6CDA5FA6F}" presName="parallelogramComposite" presStyleCnt="0"/>
      <dgm:spPr/>
    </dgm:pt>
    <dgm:pt modelId="{8982278E-F051-4AC0-ACF7-BDEC96BF6502}" type="pres">
      <dgm:prSet presAssocID="{53036EF2-5E3B-456E-9DAE-73C6CDA5FA6F}" presName="parallelogram1" presStyleLbl="alignNode1" presStyleIdx="7" presStyleCnt="35"/>
      <dgm:spPr/>
    </dgm:pt>
    <dgm:pt modelId="{5828008E-D7B7-43DF-9456-73CCF07D4862}" type="pres">
      <dgm:prSet presAssocID="{53036EF2-5E3B-456E-9DAE-73C6CDA5FA6F}" presName="parallelogram2" presStyleLbl="alignNode1" presStyleIdx="8" presStyleCnt="35"/>
      <dgm:spPr/>
    </dgm:pt>
    <dgm:pt modelId="{B4ABDEC6-073D-4891-ABD3-E6A20922B061}" type="pres">
      <dgm:prSet presAssocID="{53036EF2-5E3B-456E-9DAE-73C6CDA5FA6F}" presName="parallelogram3" presStyleLbl="alignNode1" presStyleIdx="9" presStyleCnt="35"/>
      <dgm:spPr/>
    </dgm:pt>
    <dgm:pt modelId="{874DF412-EA4C-47BD-94BC-C92CD4B72B39}" type="pres">
      <dgm:prSet presAssocID="{53036EF2-5E3B-456E-9DAE-73C6CDA5FA6F}" presName="parallelogram4" presStyleLbl="alignNode1" presStyleIdx="10" presStyleCnt="35"/>
      <dgm:spPr/>
    </dgm:pt>
    <dgm:pt modelId="{7A20322E-38EA-45DD-8BDA-815B72FB3EBE}" type="pres">
      <dgm:prSet presAssocID="{53036EF2-5E3B-456E-9DAE-73C6CDA5FA6F}" presName="parallelogram5" presStyleLbl="alignNode1" presStyleIdx="11" presStyleCnt="35"/>
      <dgm:spPr/>
    </dgm:pt>
    <dgm:pt modelId="{43F4F451-E79A-4E12-B6CD-9A94B901E906}" type="pres">
      <dgm:prSet presAssocID="{53036EF2-5E3B-456E-9DAE-73C6CDA5FA6F}" presName="parallelogram6" presStyleLbl="alignNode1" presStyleIdx="12" presStyleCnt="35"/>
      <dgm:spPr/>
    </dgm:pt>
    <dgm:pt modelId="{24091C87-A6CC-4048-88F8-A8342A1A2CA5}" type="pres">
      <dgm:prSet presAssocID="{53036EF2-5E3B-456E-9DAE-73C6CDA5FA6F}" presName="parallelogram7" presStyleLbl="alignNode1" presStyleIdx="13" presStyleCnt="35"/>
      <dgm:spPr/>
    </dgm:pt>
    <dgm:pt modelId="{7F21A2B4-E5DD-4550-8975-B63B6F8C89AE}" type="pres">
      <dgm:prSet presAssocID="{926DE90F-E3DE-4550-980A-EFDA9916AB26}" presName="sibTrans" presStyleCnt="0"/>
      <dgm:spPr/>
    </dgm:pt>
    <dgm:pt modelId="{DA1DA69D-4107-4916-BA3C-3E8071E71971}" type="pres">
      <dgm:prSet presAssocID="{E29FF0C9-3557-4564-81D8-BAE5718B7AB6}" presName="parenttextcomposite" presStyleCnt="0"/>
      <dgm:spPr/>
    </dgm:pt>
    <dgm:pt modelId="{FEB7AE42-0277-443A-B6BE-3AC2B4EEF3F9}" type="pres">
      <dgm:prSet presAssocID="{E29FF0C9-3557-4564-81D8-BAE5718B7AB6}" presName="parenttext" presStyleLbl="revTx" presStyleIdx="2" presStyleCnt="5">
        <dgm:presLayoutVars>
          <dgm:chMax/>
          <dgm:chPref val="2"/>
          <dgm:bulletEnabled val="1"/>
        </dgm:presLayoutVars>
      </dgm:prSet>
      <dgm:spPr/>
      <dgm:t>
        <a:bodyPr/>
        <a:lstStyle/>
        <a:p>
          <a:endParaRPr lang="en-US"/>
        </a:p>
      </dgm:t>
    </dgm:pt>
    <dgm:pt modelId="{CF3D9A41-DC29-4135-9C31-585B24EA8610}" type="pres">
      <dgm:prSet presAssocID="{E29FF0C9-3557-4564-81D8-BAE5718B7AB6}" presName="parallelogramComposite" presStyleCnt="0"/>
      <dgm:spPr/>
    </dgm:pt>
    <dgm:pt modelId="{37098645-B66B-443B-90BB-783215A39B80}" type="pres">
      <dgm:prSet presAssocID="{E29FF0C9-3557-4564-81D8-BAE5718B7AB6}" presName="parallelogram1" presStyleLbl="alignNode1" presStyleIdx="14" presStyleCnt="35"/>
      <dgm:spPr/>
    </dgm:pt>
    <dgm:pt modelId="{CE8F8535-A794-40A9-9429-4F052884A137}" type="pres">
      <dgm:prSet presAssocID="{E29FF0C9-3557-4564-81D8-BAE5718B7AB6}" presName="parallelogram2" presStyleLbl="alignNode1" presStyleIdx="15" presStyleCnt="35"/>
      <dgm:spPr/>
    </dgm:pt>
    <dgm:pt modelId="{DA467431-1E7F-4BB1-81E1-9315836448B7}" type="pres">
      <dgm:prSet presAssocID="{E29FF0C9-3557-4564-81D8-BAE5718B7AB6}" presName="parallelogram3" presStyleLbl="alignNode1" presStyleIdx="16" presStyleCnt="35"/>
      <dgm:spPr/>
    </dgm:pt>
    <dgm:pt modelId="{491416A8-4DE5-4BA2-A069-BFECC74DAEA9}" type="pres">
      <dgm:prSet presAssocID="{E29FF0C9-3557-4564-81D8-BAE5718B7AB6}" presName="parallelogram4" presStyleLbl="alignNode1" presStyleIdx="17" presStyleCnt="35"/>
      <dgm:spPr/>
    </dgm:pt>
    <dgm:pt modelId="{4D9463B8-66F8-46C6-B03F-3529B0C873DA}" type="pres">
      <dgm:prSet presAssocID="{E29FF0C9-3557-4564-81D8-BAE5718B7AB6}" presName="parallelogram5" presStyleLbl="alignNode1" presStyleIdx="18" presStyleCnt="35"/>
      <dgm:spPr/>
    </dgm:pt>
    <dgm:pt modelId="{9F74BC69-5B9B-4E55-B6D7-168C9EE6B1DB}" type="pres">
      <dgm:prSet presAssocID="{E29FF0C9-3557-4564-81D8-BAE5718B7AB6}" presName="parallelogram6" presStyleLbl="alignNode1" presStyleIdx="19" presStyleCnt="35"/>
      <dgm:spPr/>
    </dgm:pt>
    <dgm:pt modelId="{0D64E844-530D-4268-A662-3A7EDB58262C}" type="pres">
      <dgm:prSet presAssocID="{E29FF0C9-3557-4564-81D8-BAE5718B7AB6}" presName="parallelogram7" presStyleLbl="alignNode1" presStyleIdx="20" presStyleCnt="35"/>
      <dgm:spPr/>
    </dgm:pt>
    <dgm:pt modelId="{FDAA8478-2A88-4566-A875-A379AA383791}" type="pres">
      <dgm:prSet presAssocID="{F77FDCD3-EA15-41AE-A3DC-C3DF8FA723C5}" presName="sibTrans" presStyleCnt="0"/>
      <dgm:spPr/>
    </dgm:pt>
    <dgm:pt modelId="{AA8D0D7B-E19E-4C00-830D-3DB4E669AD7E}" type="pres">
      <dgm:prSet presAssocID="{E03C2E9B-B2E7-422B-964C-128B636141AF}" presName="parenttextcomposite" presStyleCnt="0"/>
      <dgm:spPr/>
    </dgm:pt>
    <dgm:pt modelId="{FF2B3792-C36F-4693-8C51-DB9561023D17}" type="pres">
      <dgm:prSet presAssocID="{E03C2E9B-B2E7-422B-964C-128B636141AF}" presName="parenttext" presStyleLbl="revTx" presStyleIdx="3" presStyleCnt="5">
        <dgm:presLayoutVars>
          <dgm:chMax/>
          <dgm:chPref val="2"/>
          <dgm:bulletEnabled val="1"/>
        </dgm:presLayoutVars>
      </dgm:prSet>
      <dgm:spPr/>
      <dgm:t>
        <a:bodyPr/>
        <a:lstStyle/>
        <a:p>
          <a:endParaRPr lang="en-US"/>
        </a:p>
      </dgm:t>
    </dgm:pt>
    <dgm:pt modelId="{44F8D0A1-DBBD-449C-97F3-11533333B7E4}" type="pres">
      <dgm:prSet presAssocID="{E03C2E9B-B2E7-422B-964C-128B636141AF}" presName="parallelogramComposite" presStyleCnt="0"/>
      <dgm:spPr/>
    </dgm:pt>
    <dgm:pt modelId="{CD9E4A1F-2CB6-4D15-84E9-162B2EBF56C3}" type="pres">
      <dgm:prSet presAssocID="{E03C2E9B-B2E7-422B-964C-128B636141AF}" presName="parallelogram1" presStyleLbl="alignNode1" presStyleIdx="21" presStyleCnt="35"/>
      <dgm:spPr/>
    </dgm:pt>
    <dgm:pt modelId="{C6A147E8-2630-412C-A22D-AC020641F021}" type="pres">
      <dgm:prSet presAssocID="{E03C2E9B-B2E7-422B-964C-128B636141AF}" presName="parallelogram2" presStyleLbl="alignNode1" presStyleIdx="22" presStyleCnt="35"/>
      <dgm:spPr/>
    </dgm:pt>
    <dgm:pt modelId="{CB672B57-2F3F-4CBB-9F2D-145970B7C103}" type="pres">
      <dgm:prSet presAssocID="{E03C2E9B-B2E7-422B-964C-128B636141AF}" presName="parallelogram3" presStyleLbl="alignNode1" presStyleIdx="23" presStyleCnt="35"/>
      <dgm:spPr/>
    </dgm:pt>
    <dgm:pt modelId="{5FFB6B90-710A-43F7-B0C1-6ACF4D9688FD}" type="pres">
      <dgm:prSet presAssocID="{E03C2E9B-B2E7-422B-964C-128B636141AF}" presName="parallelogram4" presStyleLbl="alignNode1" presStyleIdx="24" presStyleCnt="35"/>
      <dgm:spPr/>
    </dgm:pt>
    <dgm:pt modelId="{19D2302A-A010-4340-B2F4-A4B8F8D305DE}" type="pres">
      <dgm:prSet presAssocID="{E03C2E9B-B2E7-422B-964C-128B636141AF}" presName="parallelogram5" presStyleLbl="alignNode1" presStyleIdx="25" presStyleCnt="35"/>
      <dgm:spPr/>
    </dgm:pt>
    <dgm:pt modelId="{5844B096-6CA8-44DF-A499-F78CA5F887DE}" type="pres">
      <dgm:prSet presAssocID="{E03C2E9B-B2E7-422B-964C-128B636141AF}" presName="parallelogram6" presStyleLbl="alignNode1" presStyleIdx="26" presStyleCnt="35"/>
      <dgm:spPr/>
    </dgm:pt>
    <dgm:pt modelId="{A7E9BF6A-CA7B-44C2-9A42-253A9DCA872E}" type="pres">
      <dgm:prSet presAssocID="{E03C2E9B-B2E7-422B-964C-128B636141AF}" presName="parallelogram7" presStyleLbl="alignNode1" presStyleIdx="27" presStyleCnt="35"/>
      <dgm:spPr/>
    </dgm:pt>
    <dgm:pt modelId="{96C7FEE6-B2B5-4609-B3B1-DAD0AEAD76B9}" type="pres">
      <dgm:prSet presAssocID="{2845017F-B64C-45C4-8B07-90C1F2E2CD85}" presName="sibTrans" presStyleCnt="0"/>
      <dgm:spPr/>
    </dgm:pt>
    <dgm:pt modelId="{750EB7D8-9C31-40EB-8F9A-AEAF7D254DE1}" type="pres">
      <dgm:prSet presAssocID="{483AD708-760B-4B84-8150-86925A9D4E34}" presName="parenttextcomposite" presStyleCnt="0"/>
      <dgm:spPr/>
    </dgm:pt>
    <dgm:pt modelId="{E9EC29E6-B75B-49E6-B4D8-CF96715B3E60}" type="pres">
      <dgm:prSet presAssocID="{483AD708-760B-4B84-8150-86925A9D4E34}" presName="parenttext" presStyleLbl="revTx" presStyleIdx="4" presStyleCnt="5">
        <dgm:presLayoutVars>
          <dgm:chMax/>
          <dgm:chPref val="2"/>
          <dgm:bulletEnabled val="1"/>
        </dgm:presLayoutVars>
      </dgm:prSet>
      <dgm:spPr/>
      <dgm:t>
        <a:bodyPr/>
        <a:lstStyle/>
        <a:p>
          <a:endParaRPr lang="en-US"/>
        </a:p>
      </dgm:t>
    </dgm:pt>
    <dgm:pt modelId="{F7E4499D-E511-40EB-89AA-57D755C19DCF}" type="pres">
      <dgm:prSet presAssocID="{483AD708-760B-4B84-8150-86925A9D4E34}" presName="parallelogramComposite" presStyleCnt="0"/>
      <dgm:spPr/>
    </dgm:pt>
    <dgm:pt modelId="{8D22C094-7B33-4841-A4CE-B16CA7590957}" type="pres">
      <dgm:prSet presAssocID="{483AD708-760B-4B84-8150-86925A9D4E34}" presName="parallelogram1" presStyleLbl="alignNode1" presStyleIdx="28" presStyleCnt="35"/>
      <dgm:spPr/>
    </dgm:pt>
    <dgm:pt modelId="{BF04623B-FE34-49BB-911E-03A113B56974}" type="pres">
      <dgm:prSet presAssocID="{483AD708-760B-4B84-8150-86925A9D4E34}" presName="parallelogram2" presStyleLbl="alignNode1" presStyleIdx="29" presStyleCnt="35"/>
      <dgm:spPr/>
    </dgm:pt>
    <dgm:pt modelId="{7FA8FCEF-AECC-48F7-BF84-7A7AAE57AE1B}" type="pres">
      <dgm:prSet presAssocID="{483AD708-760B-4B84-8150-86925A9D4E34}" presName="parallelogram3" presStyleLbl="alignNode1" presStyleIdx="30" presStyleCnt="35"/>
      <dgm:spPr/>
    </dgm:pt>
    <dgm:pt modelId="{B7F85C8C-C897-49BE-9070-EDE840291845}" type="pres">
      <dgm:prSet presAssocID="{483AD708-760B-4B84-8150-86925A9D4E34}" presName="parallelogram4" presStyleLbl="alignNode1" presStyleIdx="31" presStyleCnt="35"/>
      <dgm:spPr/>
    </dgm:pt>
    <dgm:pt modelId="{EF356A9A-82EF-416E-920F-C280AF1A2864}" type="pres">
      <dgm:prSet presAssocID="{483AD708-760B-4B84-8150-86925A9D4E34}" presName="parallelogram5" presStyleLbl="alignNode1" presStyleIdx="32" presStyleCnt="35"/>
      <dgm:spPr/>
    </dgm:pt>
    <dgm:pt modelId="{1DDDD5EF-4025-438E-8AA8-DE77025548B0}" type="pres">
      <dgm:prSet presAssocID="{483AD708-760B-4B84-8150-86925A9D4E34}" presName="parallelogram6" presStyleLbl="alignNode1" presStyleIdx="33" presStyleCnt="35"/>
      <dgm:spPr/>
    </dgm:pt>
    <dgm:pt modelId="{5E749B96-0542-4C8E-9955-4AF009D95FCB}" type="pres">
      <dgm:prSet presAssocID="{483AD708-760B-4B84-8150-86925A9D4E34}" presName="parallelogram7" presStyleLbl="alignNode1" presStyleIdx="34" presStyleCnt="35"/>
      <dgm:spPr/>
    </dgm:pt>
  </dgm:ptLst>
  <dgm:cxnLst>
    <dgm:cxn modelId="{E9DF2F34-007E-4A18-A10A-D8C3DDE92533}" type="presOf" srcId="{D90A7225-BB52-48B0-84CB-B57E6A16FBF6}" destId="{564B455E-D585-4B80-A3FC-F39F1B5A38ED}" srcOrd="0" destOrd="0" presId="urn:microsoft.com/office/officeart/2008/layout/VerticalAccentList"/>
    <dgm:cxn modelId="{3099C97E-0B82-4291-A414-43AFA1C8D728}" type="presOf" srcId="{E03C2E9B-B2E7-422B-964C-128B636141AF}" destId="{FF2B3792-C36F-4693-8C51-DB9561023D17}" srcOrd="0" destOrd="0" presId="urn:microsoft.com/office/officeart/2008/layout/VerticalAccentList"/>
    <dgm:cxn modelId="{8E638FA9-16C5-4BE8-974A-352B9EDF6A48}" srcId="{D90A7225-BB52-48B0-84CB-B57E6A16FBF6}" destId="{483AD708-760B-4B84-8150-86925A9D4E34}" srcOrd="4" destOrd="0" parTransId="{412BB932-B2D3-40CD-A983-828552EF86AA}" sibTransId="{1819E55B-3D8F-4A6B-9B16-A5F9F1B7192D}"/>
    <dgm:cxn modelId="{52442C14-3348-43F1-B2B8-17D6AB254AB7}" srcId="{D90A7225-BB52-48B0-84CB-B57E6A16FBF6}" destId="{B336AACF-BA60-418C-95AB-303BAF987E1C}" srcOrd="0" destOrd="0" parTransId="{8D9A2CC3-CA8D-4472-B118-9CDBD815DCCC}" sibTransId="{B1B34240-7083-411E-BADA-1DE965C5A546}"/>
    <dgm:cxn modelId="{36980AF7-A187-4D8F-B23D-E69DE31B66CF}" type="presOf" srcId="{483AD708-760B-4B84-8150-86925A9D4E34}" destId="{E9EC29E6-B75B-49E6-B4D8-CF96715B3E60}" srcOrd="0" destOrd="0" presId="urn:microsoft.com/office/officeart/2008/layout/VerticalAccentList"/>
    <dgm:cxn modelId="{FBAD6B75-399F-4003-B4B5-5A741873F20E}" type="presOf" srcId="{53036EF2-5E3B-456E-9DAE-73C6CDA5FA6F}" destId="{49D37272-B4D4-4A84-8975-F3096ED93164}" srcOrd="0" destOrd="0" presId="urn:microsoft.com/office/officeart/2008/layout/VerticalAccentList"/>
    <dgm:cxn modelId="{87D0D368-B717-4629-A29C-F6D6B9A40199}" srcId="{D90A7225-BB52-48B0-84CB-B57E6A16FBF6}" destId="{53036EF2-5E3B-456E-9DAE-73C6CDA5FA6F}" srcOrd="1" destOrd="0" parTransId="{C84FEDFF-90EB-4187-B8FB-C35958284EA2}" sibTransId="{926DE90F-E3DE-4550-980A-EFDA9916AB26}"/>
    <dgm:cxn modelId="{23F2887A-3B09-4118-9E02-0C353BFA80CC}" srcId="{D90A7225-BB52-48B0-84CB-B57E6A16FBF6}" destId="{E29FF0C9-3557-4564-81D8-BAE5718B7AB6}" srcOrd="2" destOrd="0" parTransId="{580ECC6F-52E2-4D1D-B730-71FC76533738}" sibTransId="{F77FDCD3-EA15-41AE-A3DC-C3DF8FA723C5}"/>
    <dgm:cxn modelId="{3DA45F3E-F558-404F-81FF-79DD0C50BD82}" type="presOf" srcId="{E29FF0C9-3557-4564-81D8-BAE5718B7AB6}" destId="{FEB7AE42-0277-443A-B6BE-3AC2B4EEF3F9}" srcOrd="0" destOrd="0" presId="urn:microsoft.com/office/officeart/2008/layout/VerticalAccentList"/>
    <dgm:cxn modelId="{CCBD49F2-5B1C-49E6-81E9-7BAEAC188BA3}" srcId="{D90A7225-BB52-48B0-84CB-B57E6A16FBF6}" destId="{E03C2E9B-B2E7-422B-964C-128B636141AF}" srcOrd="3" destOrd="0" parTransId="{A3789F94-2F09-4BD4-AEDF-F68E15951B93}" sibTransId="{2845017F-B64C-45C4-8B07-90C1F2E2CD85}"/>
    <dgm:cxn modelId="{AC52CB9E-3072-4CB1-AA9F-BDE76967EC35}" type="presOf" srcId="{B336AACF-BA60-418C-95AB-303BAF987E1C}" destId="{B52D45B3-6AC6-47E4-8FB6-A2AC56479498}" srcOrd="0" destOrd="0" presId="urn:microsoft.com/office/officeart/2008/layout/VerticalAccentList"/>
    <dgm:cxn modelId="{728BBBE4-7A9A-4179-8CE0-9A7235E2502D}" type="presParOf" srcId="{564B455E-D585-4B80-A3FC-F39F1B5A38ED}" destId="{5EDF543E-EF2C-447D-A5A7-2CDC2137C456}" srcOrd="0" destOrd="0" presId="urn:microsoft.com/office/officeart/2008/layout/VerticalAccentList"/>
    <dgm:cxn modelId="{3BBCE0CD-D84A-44E6-AB64-430654DC66D7}" type="presParOf" srcId="{5EDF543E-EF2C-447D-A5A7-2CDC2137C456}" destId="{B52D45B3-6AC6-47E4-8FB6-A2AC56479498}" srcOrd="0" destOrd="0" presId="urn:microsoft.com/office/officeart/2008/layout/VerticalAccentList"/>
    <dgm:cxn modelId="{C9B4FE8E-D1C5-4407-B6B5-6D916F646600}" type="presParOf" srcId="{564B455E-D585-4B80-A3FC-F39F1B5A38ED}" destId="{4F4667C4-836B-4C41-A6B1-802514C37B62}" srcOrd="1" destOrd="0" presId="urn:microsoft.com/office/officeart/2008/layout/VerticalAccentList"/>
    <dgm:cxn modelId="{7501305D-41DB-4E1F-8241-2BBCA5526F93}" type="presParOf" srcId="{4F4667C4-836B-4C41-A6B1-802514C37B62}" destId="{0C54ED81-DA97-404C-9DBF-B001C3D58CDF}" srcOrd="0" destOrd="0" presId="urn:microsoft.com/office/officeart/2008/layout/VerticalAccentList"/>
    <dgm:cxn modelId="{48F54AB8-B197-4C33-B620-78DE3E655313}" type="presParOf" srcId="{4F4667C4-836B-4C41-A6B1-802514C37B62}" destId="{424E7961-73EA-47A2-A59E-ADD71C8A4CCD}" srcOrd="1" destOrd="0" presId="urn:microsoft.com/office/officeart/2008/layout/VerticalAccentList"/>
    <dgm:cxn modelId="{9B198584-D1E0-4D6E-A3B3-D3C259AE72C1}" type="presParOf" srcId="{4F4667C4-836B-4C41-A6B1-802514C37B62}" destId="{5B72A488-6449-475A-8A56-DB26A5E06CAA}" srcOrd="2" destOrd="0" presId="urn:microsoft.com/office/officeart/2008/layout/VerticalAccentList"/>
    <dgm:cxn modelId="{21C3C9F9-B00C-41E1-A403-D4AD4EE19DB5}" type="presParOf" srcId="{4F4667C4-836B-4C41-A6B1-802514C37B62}" destId="{408B8DF2-5F0A-4FF8-A071-59E9C76C313E}" srcOrd="3" destOrd="0" presId="urn:microsoft.com/office/officeart/2008/layout/VerticalAccentList"/>
    <dgm:cxn modelId="{D1F31B52-D1FA-431C-B435-4A0A25B55D30}" type="presParOf" srcId="{4F4667C4-836B-4C41-A6B1-802514C37B62}" destId="{0AE915E7-75D6-45F2-A589-6BE0FA15ECB2}" srcOrd="4" destOrd="0" presId="urn:microsoft.com/office/officeart/2008/layout/VerticalAccentList"/>
    <dgm:cxn modelId="{0A2A1218-C320-4221-828F-4CF616268700}" type="presParOf" srcId="{4F4667C4-836B-4C41-A6B1-802514C37B62}" destId="{AEA3F8FA-D527-4119-94A7-7303F3170332}" srcOrd="5" destOrd="0" presId="urn:microsoft.com/office/officeart/2008/layout/VerticalAccentList"/>
    <dgm:cxn modelId="{B48EA0BE-46B4-42E4-BD5E-03C547FBDF33}" type="presParOf" srcId="{4F4667C4-836B-4C41-A6B1-802514C37B62}" destId="{15DAF8B0-9BA1-4100-8CF2-5665198032BC}" srcOrd="6" destOrd="0" presId="urn:microsoft.com/office/officeart/2008/layout/VerticalAccentList"/>
    <dgm:cxn modelId="{EE14DA97-E79F-455F-B1CB-B78F4289B585}" type="presParOf" srcId="{564B455E-D585-4B80-A3FC-F39F1B5A38ED}" destId="{01813A87-5539-4C28-9B96-E9F9496A3491}" srcOrd="2" destOrd="0" presId="urn:microsoft.com/office/officeart/2008/layout/VerticalAccentList"/>
    <dgm:cxn modelId="{C1C4A567-63EB-4F79-AACF-1C997F424621}" type="presParOf" srcId="{564B455E-D585-4B80-A3FC-F39F1B5A38ED}" destId="{E41E97DF-19BD-454B-A695-9503A5F5F051}" srcOrd="3" destOrd="0" presId="urn:microsoft.com/office/officeart/2008/layout/VerticalAccentList"/>
    <dgm:cxn modelId="{905C573C-416E-4577-AB63-0A23FD957CD1}" type="presParOf" srcId="{E41E97DF-19BD-454B-A695-9503A5F5F051}" destId="{49D37272-B4D4-4A84-8975-F3096ED93164}" srcOrd="0" destOrd="0" presId="urn:microsoft.com/office/officeart/2008/layout/VerticalAccentList"/>
    <dgm:cxn modelId="{248A2410-1134-4092-A1E8-BC5D6F096ADC}" type="presParOf" srcId="{564B455E-D585-4B80-A3FC-F39F1B5A38ED}" destId="{403DDB1E-660B-4A31-858D-8DB98DC793D3}" srcOrd="4" destOrd="0" presId="urn:microsoft.com/office/officeart/2008/layout/VerticalAccentList"/>
    <dgm:cxn modelId="{B173F30E-BEF6-4839-81CC-B629E9CC4992}" type="presParOf" srcId="{403DDB1E-660B-4A31-858D-8DB98DC793D3}" destId="{8982278E-F051-4AC0-ACF7-BDEC96BF6502}" srcOrd="0" destOrd="0" presId="urn:microsoft.com/office/officeart/2008/layout/VerticalAccentList"/>
    <dgm:cxn modelId="{34B77B67-D3C5-4807-AF79-CB298FE95838}" type="presParOf" srcId="{403DDB1E-660B-4A31-858D-8DB98DC793D3}" destId="{5828008E-D7B7-43DF-9456-73CCF07D4862}" srcOrd="1" destOrd="0" presId="urn:microsoft.com/office/officeart/2008/layout/VerticalAccentList"/>
    <dgm:cxn modelId="{D8029161-CB48-4EF2-9B30-2F97F8D59AE4}" type="presParOf" srcId="{403DDB1E-660B-4A31-858D-8DB98DC793D3}" destId="{B4ABDEC6-073D-4891-ABD3-E6A20922B061}" srcOrd="2" destOrd="0" presId="urn:microsoft.com/office/officeart/2008/layout/VerticalAccentList"/>
    <dgm:cxn modelId="{AB93CF7E-5FE2-4E05-B5B3-40A9FDB40DDD}" type="presParOf" srcId="{403DDB1E-660B-4A31-858D-8DB98DC793D3}" destId="{874DF412-EA4C-47BD-94BC-C92CD4B72B39}" srcOrd="3" destOrd="0" presId="urn:microsoft.com/office/officeart/2008/layout/VerticalAccentList"/>
    <dgm:cxn modelId="{65E2D221-97AA-4262-A4A7-6BA168A8C31C}" type="presParOf" srcId="{403DDB1E-660B-4A31-858D-8DB98DC793D3}" destId="{7A20322E-38EA-45DD-8BDA-815B72FB3EBE}" srcOrd="4" destOrd="0" presId="urn:microsoft.com/office/officeart/2008/layout/VerticalAccentList"/>
    <dgm:cxn modelId="{CF96C6BD-6D0B-4677-AF64-5DCC994C41DE}" type="presParOf" srcId="{403DDB1E-660B-4A31-858D-8DB98DC793D3}" destId="{43F4F451-E79A-4E12-B6CD-9A94B901E906}" srcOrd="5" destOrd="0" presId="urn:microsoft.com/office/officeart/2008/layout/VerticalAccentList"/>
    <dgm:cxn modelId="{F304A70E-DB9C-4D8A-9870-542BD2E92883}" type="presParOf" srcId="{403DDB1E-660B-4A31-858D-8DB98DC793D3}" destId="{24091C87-A6CC-4048-88F8-A8342A1A2CA5}" srcOrd="6" destOrd="0" presId="urn:microsoft.com/office/officeart/2008/layout/VerticalAccentList"/>
    <dgm:cxn modelId="{7C0E324F-2A1F-4177-A906-3D19265EFD26}" type="presParOf" srcId="{564B455E-D585-4B80-A3FC-F39F1B5A38ED}" destId="{7F21A2B4-E5DD-4550-8975-B63B6F8C89AE}" srcOrd="5" destOrd="0" presId="urn:microsoft.com/office/officeart/2008/layout/VerticalAccentList"/>
    <dgm:cxn modelId="{A782904C-3C87-462A-9192-FB2345D0EB63}" type="presParOf" srcId="{564B455E-D585-4B80-A3FC-F39F1B5A38ED}" destId="{DA1DA69D-4107-4916-BA3C-3E8071E71971}" srcOrd="6" destOrd="0" presId="urn:microsoft.com/office/officeart/2008/layout/VerticalAccentList"/>
    <dgm:cxn modelId="{53C2951E-E2C9-4D4E-9401-3E5752AE0927}" type="presParOf" srcId="{DA1DA69D-4107-4916-BA3C-3E8071E71971}" destId="{FEB7AE42-0277-443A-B6BE-3AC2B4EEF3F9}" srcOrd="0" destOrd="0" presId="urn:microsoft.com/office/officeart/2008/layout/VerticalAccentList"/>
    <dgm:cxn modelId="{E85BD5CB-9F38-436B-B738-48148C296327}" type="presParOf" srcId="{564B455E-D585-4B80-A3FC-F39F1B5A38ED}" destId="{CF3D9A41-DC29-4135-9C31-585B24EA8610}" srcOrd="7" destOrd="0" presId="urn:microsoft.com/office/officeart/2008/layout/VerticalAccentList"/>
    <dgm:cxn modelId="{175EA2C3-A4F9-4D41-A45B-F6DCF75B675A}" type="presParOf" srcId="{CF3D9A41-DC29-4135-9C31-585B24EA8610}" destId="{37098645-B66B-443B-90BB-783215A39B80}" srcOrd="0" destOrd="0" presId="urn:microsoft.com/office/officeart/2008/layout/VerticalAccentList"/>
    <dgm:cxn modelId="{176AF7F8-4A15-4511-BCEA-AD65D2C0A314}" type="presParOf" srcId="{CF3D9A41-DC29-4135-9C31-585B24EA8610}" destId="{CE8F8535-A794-40A9-9429-4F052884A137}" srcOrd="1" destOrd="0" presId="urn:microsoft.com/office/officeart/2008/layout/VerticalAccentList"/>
    <dgm:cxn modelId="{03FBCA0C-E1BD-40C8-A996-A65DA646F62A}" type="presParOf" srcId="{CF3D9A41-DC29-4135-9C31-585B24EA8610}" destId="{DA467431-1E7F-4BB1-81E1-9315836448B7}" srcOrd="2" destOrd="0" presId="urn:microsoft.com/office/officeart/2008/layout/VerticalAccentList"/>
    <dgm:cxn modelId="{003876EB-3392-4497-9889-E3D503EFD5F3}" type="presParOf" srcId="{CF3D9A41-DC29-4135-9C31-585B24EA8610}" destId="{491416A8-4DE5-4BA2-A069-BFECC74DAEA9}" srcOrd="3" destOrd="0" presId="urn:microsoft.com/office/officeart/2008/layout/VerticalAccentList"/>
    <dgm:cxn modelId="{B0740A6A-F03B-4A50-B84E-5BA5E656972D}" type="presParOf" srcId="{CF3D9A41-DC29-4135-9C31-585B24EA8610}" destId="{4D9463B8-66F8-46C6-B03F-3529B0C873DA}" srcOrd="4" destOrd="0" presId="urn:microsoft.com/office/officeart/2008/layout/VerticalAccentList"/>
    <dgm:cxn modelId="{5B53EFC2-2776-4487-8552-656FAF298F02}" type="presParOf" srcId="{CF3D9A41-DC29-4135-9C31-585B24EA8610}" destId="{9F74BC69-5B9B-4E55-B6D7-168C9EE6B1DB}" srcOrd="5" destOrd="0" presId="urn:microsoft.com/office/officeart/2008/layout/VerticalAccentList"/>
    <dgm:cxn modelId="{8693C80B-9DAD-4663-B67D-9A46FECA83E3}" type="presParOf" srcId="{CF3D9A41-DC29-4135-9C31-585B24EA8610}" destId="{0D64E844-530D-4268-A662-3A7EDB58262C}" srcOrd="6" destOrd="0" presId="urn:microsoft.com/office/officeart/2008/layout/VerticalAccentList"/>
    <dgm:cxn modelId="{0B460B5E-A34A-4F65-8B69-45B376C57D39}" type="presParOf" srcId="{564B455E-D585-4B80-A3FC-F39F1B5A38ED}" destId="{FDAA8478-2A88-4566-A875-A379AA383791}" srcOrd="8" destOrd="0" presId="urn:microsoft.com/office/officeart/2008/layout/VerticalAccentList"/>
    <dgm:cxn modelId="{A8E8C00A-5C39-43BE-AD54-04F65B6028B9}" type="presParOf" srcId="{564B455E-D585-4B80-A3FC-F39F1B5A38ED}" destId="{AA8D0D7B-E19E-4C00-830D-3DB4E669AD7E}" srcOrd="9" destOrd="0" presId="urn:microsoft.com/office/officeart/2008/layout/VerticalAccentList"/>
    <dgm:cxn modelId="{AE39281B-A981-409C-86C2-992ACDB6F321}" type="presParOf" srcId="{AA8D0D7B-E19E-4C00-830D-3DB4E669AD7E}" destId="{FF2B3792-C36F-4693-8C51-DB9561023D17}" srcOrd="0" destOrd="0" presId="urn:microsoft.com/office/officeart/2008/layout/VerticalAccentList"/>
    <dgm:cxn modelId="{91B88643-3883-4648-9278-53D974A46960}" type="presParOf" srcId="{564B455E-D585-4B80-A3FC-F39F1B5A38ED}" destId="{44F8D0A1-DBBD-449C-97F3-11533333B7E4}" srcOrd="10" destOrd="0" presId="urn:microsoft.com/office/officeart/2008/layout/VerticalAccentList"/>
    <dgm:cxn modelId="{3D81E7AD-093B-4C54-83DF-C75A08C0FA74}" type="presParOf" srcId="{44F8D0A1-DBBD-449C-97F3-11533333B7E4}" destId="{CD9E4A1F-2CB6-4D15-84E9-162B2EBF56C3}" srcOrd="0" destOrd="0" presId="urn:microsoft.com/office/officeart/2008/layout/VerticalAccentList"/>
    <dgm:cxn modelId="{C4B624B4-7CCB-4619-BF1B-4AB91947A9A0}" type="presParOf" srcId="{44F8D0A1-DBBD-449C-97F3-11533333B7E4}" destId="{C6A147E8-2630-412C-A22D-AC020641F021}" srcOrd="1" destOrd="0" presId="urn:microsoft.com/office/officeart/2008/layout/VerticalAccentList"/>
    <dgm:cxn modelId="{B5E0D32B-8E9C-4640-AEB8-84DB0D536266}" type="presParOf" srcId="{44F8D0A1-DBBD-449C-97F3-11533333B7E4}" destId="{CB672B57-2F3F-4CBB-9F2D-145970B7C103}" srcOrd="2" destOrd="0" presId="urn:microsoft.com/office/officeart/2008/layout/VerticalAccentList"/>
    <dgm:cxn modelId="{609015B4-9345-46AE-BBB4-DF86C9C466B5}" type="presParOf" srcId="{44F8D0A1-DBBD-449C-97F3-11533333B7E4}" destId="{5FFB6B90-710A-43F7-B0C1-6ACF4D9688FD}" srcOrd="3" destOrd="0" presId="urn:microsoft.com/office/officeart/2008/layout/VerticalAccentList"/>
    <dgm:cxn modelId="{C3C34EA7-8D34-4E6A-A009-35FFACB97628}" type="presParOf" srcId="{44F8D0A1-DBBD-449C-97F3-11533333B7E4}" destId="{19D2302A-A010-4340-B2F4-A4B8F8D305DE}" srcOrd="4" destOrd="0" presId="urn:microsoft.com/office/officeart/2008/layout/VerticalAccentList"/>
    <dgm:cxn modelId="{966153A2-59A7-4B8C-B363-ABF57A399F43}" type="presParOf" srcId="{44F8D0A1-DBBD-449C-97F3-11533333B7E4}" destId="{5844B096-6CA8-44DF-A499-F78CA5F887DE}" srcOrd="5" destOrd="0" presId="urn:microsoft.com/office/officeart/2008/layout/VerticalAccentList"/>
    <dgm:cxn modelId="{8CF85617-D629-4D2A-9918-41CF69FFE739}" type="presParOf" srcId="{44F8D0A1-DBBD-449C-97F3-11533333B7E4}" destId="{A7E9BF6A-CA7B-44C2-9A42-253A9DCA872E}" srcOrd="6" destOrd="0" presId="urn:microsoft.com/office/officeart/2008/layout/VerticalAccentList"/>
    <dgm:cxn modelId="{83B23497-A5FD-4B0C-A484-6EA79686FD52}" type="presParOf" srcId="{564B455E-D585-4B80-A3FC-F39F1B5A38ED}" destId="{96C7FEE6-B2B5-4609-B3B1-DAD0AEAD76B9}" srcOrd="11" destOrd="0" presId="urn:microsoft.com/office/officeart/2008/layout/VerticalAccentList"/>
    <dgm:cxn modelId="{F00E3D86-05DE-4EB2-8707-34530FF4FE1D}" type="presParOf" srcId="{564B455E-D585-4B80-A3FC-F39F1B5A38ED}" destId="{750EB7D8-9C31-40EB-8F9A-AEAF7D254DE1}" srcOrd="12" destOrd="0" presId="urn:microsoft.com/office/officeart/2008/layout/VerticalAccentList"/>
    <dgm:cxn modelId="{EF0D39FE-C295-4483-84A0-64565FF0E5F7}" type="presParOf" srcId="{750EB7D8-9C31-40EB-8F9A-AEAF7D254DE1}" destId="{E9EC29E6-B75B-49E6-B4D8-CF96715B3E60}" srcOrd="0" destOrd="0" presId="urn:microsoft.com/office/officeart/2008/layout/VerticalAccentList"/>
    <dgm:cxn modelId="{F23257A9-C562-45B0-892B-3136D06CF5C4}" type="presParOf" srcId="{564B455E-D585-4B80-A3FC-F39F1B5A38ED}" destId="{F7E4499D-E511-40EB-89AA-57D755C19DCF}" srcOrd="13" destOrd="0" presId="urn:microsoft.com/office/officeart/2008/layout/VerticalAccentList"/>
    <dgm:cxn modelId="{6ED2C3AD-F8BB-44BE-B05B-3DA747AAE3D3}" type="presParOf" srcId="{F7E4499D-E511-40EB-89AA-57D755C19DCF}" destId="{8D22C094-7B33-4841-A4CE-B16CA7590957}" srcOrd="0" destOrd="0" presId="urn:microsoft.com/office/officeart/2008/layout/VerticalAccentList"/>
    <dgm:cxn modelId="{69226B27-F096-4914-B64B-FB7550935AFC}" type="presParOf" srcId="{F7E4499D-E511-40EB-89AA-57D755C19DCF}" destId="{BF04623B-FE34-49BB-911E-03A113B56974}" srcOrd="1" destOrd="0" presId="urn:microsoft.com/office/officeart/2008/layout/VerticalAccentList"/>
    <dgm:cxn modelId="{8AB4954C-B9E1-4189-9F06-0E153ACE6F61}" type="presParOf" srcId="{F7E4499D-E511-40EB-89AA-57D755C19DCF}" destId="{7FA8FCEF-AECC-48F7-BF84-7A7AAE57AE1B}" srcOrd="2" destOrd="0" presId="urn:microsoft.com/office/officeart/2008/layout/VerticalAccentList"/>
    <dgm:cxn modelId="{632DC5A8-2A50-46BA-AF7F-25326AFED556}" type="presParOf" srcId="{F7E4499D-E511-40EB-89AA-57D755C19DCF}" destId="{B7F85C8C-C897-49BE-9070-EDE840291845}" srcOrd="3" destOrd="0" presId="urn:microsoft.com/office/officeart/2008/layout/VerticalAccentList"/>
    <dgm:cxn modelId="{2A41D939-8ECA-4751-B947-DB051D4E1CA7}" type="presParOf" srcId="{F7E4499D-E511-40EB-89AA-57D755C19DCF}" destId="{EF356A9A-82EF-416E-920F-C280AF1A2864}" srcOrd="4" destOrd="0" presId="urn:microsoft.com/office/officeart/2008/layout/VerticalAccentList"/>
    <dgm:cxn modelId="{A8E2D140-ECF5-436A-BB85-1CEE3347C117}" type="presParOf" srcId="{F7E4499D-E511-40EB-89AA-57D755C19DCF}" destId="{1DDDD5EF-4025-438E-8AA8-DE77025548B0}" srcOrd="5" destOrd="0" presId="urn:microsoft.com/office/officeart/2008/layout/VerticalAccentList"/>
    <dgm:cxn modelId="{A0E40364-E91B-4EB4-ADBB-F79FDDBFC610}" type="presParOf" srcId="{F7E4499D-E511-40EB-89AA-57D755C19DCF}" destId="{5E749B96-0542-4C8E-9955-4AF009D95FCB}"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D7FC29-E46E-46B0-8F0D-FEEC5AF5948F}"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D0139E28-F363-4DA1-8B1E-5B6299C9C58D}">
      <dgm:prSet/>
      <dgm:spPr/>
      <dgm:t>
        <a:bodyPr/>
        <a:lstStyle/>
        <a:p>
          <a:r>
            <a:rPr lang="en-US" b="1" dirty="0" smtClean="0"/>
            <a:t>Research/Scholarly Activity</a:t>
          </a:r>
          <a:endParaRPr lang="en-US" b="1" dirty="0"/>
        </a:p>
      </dgm:t>
    </dgm:pt>
    <dgm:pt modelId="{7F4D9D49-D9A9-4A5B-9EDD-F9FE2A9CE48F}" type="parTrans" cxnId="{19CAC995-225D-46A3-A810-613B740E46EA}">
      <dgm:prSet/>
      <dgm:spPr/>
      <dgm:t>
        <a:bodyPr/>
        <a:lstStyle/>
        <a:p>
          <a:endParaRPr lang="en-US"/>
        </a:p>
      </dgm:t>
    </dgm:pt>
    <dgm:pt modelId="{3AC91796-38C3-4255-8C12-E20F1AB38061}" type="sibTrans" cxnId="{19CAC995-225D-46A3-A810-613B740E46EA}">
      <dgm:prSet/>
      <dgm:spPr/>
      <dgm:t>
        <a:bodyPr/>
        <a:lstStyle/>
        <a:p>
          <a:endParaRPr lang="en-US"/>
        </a:p>
      </dgm:t>
    </dgm:pt>
    <dgm:pt modelId="{344969E5-3357-42AF-8844-AD16AC5E94E0}">
      <dgm:prSet/>
      <dgm:spPr/>
      <dgm:t>
        <a:bodyPr/>
        <a:lstStyle/>
        <a:p>
          <a:r>
            <a:rPr lang="en-US" dirty="0" smtClean="0"/>
            <a:t>Dr. Wesley Brown</a:t>
          </a:r>
          <a:endParaRPr lang="en-US" dirty="0"/>
        </a:p>
      </dgm:t>
    </dgm:pt>
    <dgm:pt modelId="{87303CFE-E25A-43F8-8743-E6EE3AE78A60}" type="parTrans" cxnId="{544CEDDA-0586-4C68-9AF7-EA3F0B6FFAB6}">
      <dgm:prSet/>
      <dgm:spPr/>
      <dgm:t>
        <a:bodyPr/>
        <a:lstStyle/>
        <a:p>
          <a:endParaRPr lang="en-US"/>
        </a:p>
      </dgm:t>
    </dgm:pt>
    <dgm:pt modelId="{EB2DE6E2-645E-4A32-A758-45DFDD9278CD}" type="sibTrans" cxnId="{544CEDDA-0586-4C68-9AF7-EA3F0B6FFAB6}">
      <dgm:prSet/>
      <dgm:spPr/>
      <dgm:t>
        <a:bodyPr/>
        <a:lstStyle/>
        <a:p>
          <a:endParaRPr lang="en-US"/>
        </a:p>
      </dgm:t>
    </dgm:pt>
    <dgm:pt modelId="{3BDFF804-9E34-4E15-AAEA-D893772904C4}">
      <dgm:prSet/>
      <dgm:spPr/>
      <dgm:t>
        <a:bodyPr/>
        <a:lstStyle/>
        <a:p>
          <a:r>
            <a:rPr lang="en-US" b="1" dirty="0" smtClean="0"/>
            <a:t>Teaching/ Community and Public Service</a:t>
          </a:r>
          <a:endParaRPr lang="en-US" dirty="0" smtClean="0"/>
        </a:p>
      </dgm:t>
    </dgm:pt>
    <dgm:pt modelId="{00E29A90-99D5-45A3-AD36-38A4DB6F422E}" type="parTrans" cxnId="{176BD275-E562-4BE8-976F-0E038F3E1F4D}">
      <dgm:prSet/>
      <dgm:spPr/>
      <dgm:t>
        <a:bodyPr/>
        <a:lstStyle/>
        <a:p>
          <a:endParaRPr lang="en-US"/>
        </a:p>
      </dgm:t>
    </dgm:pt>
    <dgm:pt modelId="{71395EFC-0752-4A6C-AFBB-938060825F3B}" type="sibTrans" cxnId="{176BD275-E562-4BE8-976F-0E038F3E1F4D}">
      <dgm:prSet/>
      <dgm:spPr/>
      <dgm:t>
        <a:bodyPr/>
        <a:lstStyle/>
        <a:p>
          <a:endParaRPr lang="en-US"/>
        </a:p>
      </dgm:t>
    </dgm:pt>
    <dgm:pt modelId="{46D3955D-0FE2-4C97-815B-CBFC28C97E0F}">
      <dgm:prSet/>
      <dgm:spPr/>
      <dgm:t>
        <a:bodyPr/>
        <a:lstStyle/>
        <a:p>
          <a:r>
            <a:rPr lang="en-US" dirty="0" smtClean="0"/>
            <a:t>Geology Summer Field Camp</a:t>
          </a:r>
          <a:endParaRPr lang="en-US" dirty="0"/>
        </a:p>
      </dgm:t>
    </dgm:pt>
    <dgm:pt modelId="{AFD95EDB-2DB8-4858-AF17-03344F47B6B0}" type="parTrans" cxnId="{6C7AEFF0-AB5B-4840-8B5D-0C725C375996}">
      <dgm:prSet/>
      <dgm:spPr/>
      <dgm:t>
        <a:bodyPr/>
        <a:lstStyle/>
        <a:p>
          <a:endParaRPr lang="en-US"/>
        </a:p>
      </dgm:t>
    </dgm:pt>
    <dgm:pt modelId="{649162E6-8A1A-4CBC-9C58-0C39F27CD0FF}" type="sibTrans" cxnId="{6C7AEFF0-AB5B-4840-8B5D-0C725C375996}">
      <dgm:prSet/>
      <dgm:spPr/>
      <dgm:t>
        <a:bodyPr/>
        <a:lstStyle/>
        <a:p>
          <a:endParaRPr lang="en-US"/>
        </a:p>
      </dgm:t>
    </dgm:pt>
    <dgm:pt modelId="{88250C75-8702-4FC2-B40F-212843D2D9C3}">
      <dgm:prSet/>
      <dgm:spPr/>
      <dgm:t>
        <a:bodyPr/>
        <a:lstStyle/>
        <a:p>
          <a:r>
            <a:rPr lang="en-US" dirty="0" smtClean="0"/>
            <a:t>Collaboration with the US Geological Survey (USGS) and the UT Institute of Geophysics (UTIG) studying increases in seismic activity in East Texas. </a:t>
          </a:r>
          <a:endParaRPr lang="en-US" dirty="0"/>
        </a:p>
      </dgm:t>
    </dgm:pt>
    <dgm:pt modelId="{FFEA96B1-A6F5-4461-9E40-3E1F16BCEAF1}" type="parTrans" cxnId="{5D537336-5404-4282-A78F-54AC9F26C323}">
      <dgm:prSet/>
      <dgm:spPr/>
      <dgm:t>
        <a:bodyPr/>
        <a:lstStyle/>
        <a:p>
          <a:endParaRPr lang="en-US"/>
        </a:p>
      </dgm:t>
    </dgm:pt>
    <dgm:pt modelId="{4D7DBC3C-09D2-405C-93A4-26FBCB03E119}" type="sibTrans" cxnId="{5D537336-5404-4282-A78F-54AC9F26C323}">
      <dgm:prSet/>
      <dgm:spPr/>
      <dgm:t>
        <a:bodyPr/>
        <a:lstStyle/>
        <a:p>
          <a:endParaRPr lang="en-US"/>
        </a:p>
      </dgm:t>
    </dgm:pt>
    <dgm:pt modelId="{9D265F2E-0398-4F4F-9686-3317A0741CE3}">
      <dgm:prSet/>
      <dgm:spPr/>
      <dgm:t>
        <a:bodyPr/>
        <a:lstStyle/>
        <a:p>
          <a:r>
            <a:rPr lang="en-US" dirty="0" smtClean="0"/>
            <a:t>Presentation of papers on the work at national level geophysics conferences.  Final report in progress.</a:t>
          </a:r>
          <a:endParaRPr lang="en-US" dirty="0"/>
        </a:p>
      </dgm:t>
    </dgm:pt>
    <dgm:pt modelId="{FB9C4EAA-CE2D-4446-A6F3-EF99DD49C43D}" type="parTrans" cxnId="{B44996E6-678D-479D-8F45-132E0283434D}">
      <dgm:prSet/>
      <dgm:spPr/>
      <dgm:t>
        <a:bodyPr/>
        <a:lstStyle/>
        <a:p>
          <a:endParaRPr lang="en-US"/>
        </a:p>
      </dgm:t>
    </dgm:pt>
    <dgm:pt modelId="{12E95E1D-765C-484F-AB91-4FC8D3386A1C}" type="sibTrans" cxnId="{B44996E6-678D-479D-8F45-132E0283434D}">
      <dgm:prSet/>
      <dgm:spPr/>
      <dgm:t>
        <a:bodyPr/>
        <a:lstStyle/>
        <a:p>
          <a:endParaRPr lang="en-US"/>
        </a:p>
      </dgm:t>
    </dgm:pt>
    <dgm:pt modelId="{52984184-03D7-4DA1-93E7-25B704839DA6}">
      <dgm:prSet/>
      <dgm:spPr/>
      <dgm:t>
        <a:bodyPr/>
        <a:lstStyle/>
        <a:p>
          <a:r>
            <a:rPr lang="en-US" dirty="0" smtClean="0"/>
            <a:t>Six week rigorous summer learning experience for undergraduate geology majors conducted by SFA Geology faculty members in the Rocky Mountains.</a:t>
          </a:r>
          <a:endParaRPr lang="en-US" dirty="0"/>
        </a:p>
      </dgm:t>
    </dgm:pt>
    <dgm:pt modelId="{77D7FE94-A88D-48E9-81A5-06E248A7EDC0}" type="parTrans" cxnId="{8A618281-BFB1-4991-A51B-65E114D4BDA3}">
      <dgm:prSet/>
      <dgm:spPr/>
      <dgm:t>
        <a:bodyPr/>
        <a:lstStyle/>
        <a:p>
          <a:endParaRPr lang="en-US"/>
        </a:p>
      </dgm:t>
    </dgm:pt>
    <dgm:pt modelId="{5431EE15-232F-4B01-8685-134A0BC65F81}" type="sibTrans" cxnId="{8A618281-BFB1-4991-A51B-65E114D4BDA3}">
      <dgm:prSet/>
      <dgm:spPr/>
      <dgm:t>
        <a:bodyPr/>
        <a:lstStyle/>
        <a:p>
          <a:endParaRPr lang="en-US"/>
        </a:p>
      </dgm:t>
    </dgm:pt>
    <dgm:pt modelId="{8787C311-1AA3-4894-A1EB-ABB023EEE265}">
      <dgm:prSet/>
      <dgm:spPr/>
      <dgm:t>
        <a:bodyPr/>
        <a:lstStyle/>
        <a:p>
          <a:r>
            <a:rPr lang="en-US" dirty="0" smtClean="0"/>
            <a:t>The Field Camp has a national reputation of being an outstanding  learning experience for geology majors, and is attracting geology students from across the nation. </a:t>
          </a:r>
          <a:endParaRPr lang="en-US" dirty="0"/>
        </a:p>
      </dgm:t>
    </dgm:pt>
    <dgm:pt modelId="{47C46DB7-1967-4E41-9C80-298AF4521BB9}" type="parTrans" cxnId="{70CEFCD3-780F-429B-ACCB-95503A0179E1}">
      <dgm:prSet/>
      <dgm:spPr/>
      <dgm:t>
        <a:bodyPr/>
        <a:lstStyle/>
        <a:p>
          <a:endParaRPr lang="en-US"/>
        </a:p>
      </dgm:t>
    </dgm:pt>
    <dgm:pt modelId="{FEF17DEE-29EC-485C-860D-D480B7138355}" type="sibTrans" cxnId="{70CEFCD3-780F-429B-ACCB-95503A0179E1}">
      <dgm:prSet/>
      <dgm:spPr/>
      <dgm:t>
        <a:bodyPr/>
        <a:lstStyle/>
        <a:p>
          <a:endParaRPr lang="en-US"/>
        </a:p>
      </dgm:t>
    </dgm:pt>
    <dgm:pt modelId="{7C1D1D3A-D561-4D8B-A3B2-6347C2345384}">
      <dgm:prSet/>
      <dgm:spPr/>
      <dgm:t>
        <a:bodyPr/>
        <a:lstStyle/>
        <a:p>
          <a:r>
            <a:rPr lang="en-US" dirty="0" smtClean="0"/>
            <a:t>This year, 14 of the 25 students participating in the camp were from other universities, including students from Michigan, Illinois, Louisiana, Kansas, Connecticut, Oklahoma, Pennsylvania, and Maine. </a:t>
          </a:r>
          <a:endParaRPr lang="en-US" dirty="0"/>
        </a:p>
      </dgm:t>
    </dgm:pt>
    <dgm:pt modelId="{144CE3BC-BD01-4913-BE6C-E8D14B18F97C}" type="parTrans" cxnId="{037D1FA8-488C-4BFC-9FFB-018B8C41FE6C}">
      <dgm:prSet/>
      <dgm:spPr/>
      <dgm:t>
        <a:bodyPr/>
        <a:lstStyle/>
        <a:p>
          <a:endParaRPr lang="en-US"/>
        </a:p>
      </dgm:t>
    </dgm:pt>
    <dgm:pt modelId="{0C90D776-E85C-4684-B146-D131FEBB9FA7}" type="sibTrans" cxnId="{037D1FA8-488C-4BFC-9FFB-018B8C41FE6C}">
      <dgm:prSet/>
      <dgm:spPr/>
      <dgm:t>
        <a:bodyPr/>
        <a:lstStyle/>
        <a:p>
          <a:endParaRPr lang="en-US"/>
        </a:p>
      </dgm:t>
    </dgm:pt>
    <dgm:pt modelId="{D73B9D3E-9978-467D-9244-5B634E478124}" type="pres">
      <dgm:prSet presAssocID="{0FD7FC29-E46E-46B0-8F0D-FEEC5AF5948F}" presName="linear" presStyleCnt="0">
        <dgm:presLayoutVars>
          <dgm:dir/>
          <dgm:animLvl val="lvl"/>
          <dgm:resizeHandles val="exact"/>
        </dgm:presLayoutVars>
      </dgm:prSet>
      <dgm:spPr/>
      <dgm:t>
        <a:bodyPr/>
        <a:lstStyle/>
        <a:p>
          <a:endParaRPr lang="en-US"/>
        </a:p>
      </dgm:t>
    </dgm:pt>
    <dgm:pt modelId="{F731B517-E1F8-4017-B1EE-A90AB8D47EAB}" type="pres">
      <dgm:prSet presAssocID="{D0139E28-F363-4DA1-8B1E-5B6299C9C58D}" presName="parentLin" presStyleCnt="0"/>
      <dgm:spPr/>
    </dgm:pt>
    <dgm:pt modelId="{480BFA88-A9CC-46F3-950A-4C8954656846}" type="pres">
      <dgm:prSet presAssocID="{D0139E28-F363-4DA1-8B1E-5B6299C9C58D}" presName="parentLeftMargin" presStyleLbl="node1" presStyleIdx="0" presStyleCnt="2"/>
      <dgm:spPr/>
      <dgm:t>
        <a:bodyPr/>
        <a:lstStyle/>
        <a:p>
          <a:endParaRPr lang="en-US"/>
        </a:p>
      </dgm:t>
    </dgm:pt>
    <dgm:pt modelId="{52F44256-EA5C-4654-8C06-F1086E565A27}" type="pres">
      <dgm:prSet presAssocID="{D0139E28-F363-4DA1-8B1E-5B6299C9C58D}" presName="parentText" presStyleLbl="node1" presStyleIdx="0" presStyleCnt="2">
        <dgm:presLayoutVars>
          <dgm:chMax val="0"/>
          <dgm:bulletEnabled val="1"/>
        </dgm:presLayoutVars>
      </dgm:prSet>
      <dgm:spPr/>
      <dgm:t>
        <a:bodyPr/>
        <a:lstStyle/>
        <a:p>
          <a:endParaRPr lang="en-US"/>
        </a:p>
      </dgm:t>
    </dgm:pt>
    <dgm:pt modelId="{DD0DFBC7-DD45-4E63-8EEF-A188DBE1F54E}" type="pres">
      <dgm:prSet presAssocID="{D0139E28-F363-4DA1-8B1E-5B6299C9C58D}" presName="negativeSpace" presStyleCnt="0"/>
      <dgm:spPr/>
    </dgm:pt>
    <dgm:pt modelId="{A49DAB22-D662-4D24-A441-4B2F8FC16C50}" type="pres">
      <dgm:prSet presAssocID="{D0139E28-F363-4DA1-8B1E-5B6299C9C58D}" presName="childText" presStyleLbl="conFgAcc1" presStyleIdx="0" presStyleCnt="2" custLinFactNeighborX="-893" custLinFactNeighborY="-11041">
        <dgm:presLayoutVars>
          <dgm:bulletEnabled val="1"/>
        </dgm:presLayoutVars>
      </dgm:prSet>
      <dgm:spPr/>
      <dgm:t>
        <a:bodyPr/>
        <a:lstStyle/>
        <a:p>
          <a:endParaRPr lang="en-US"/>
        </a:p>
      </dgm:t>
    </dgm:pt>
    <dgm:pt modelId="{9F871CB5-1442-44E6-A2F4-105427D73214}" type="pres">
      <dgm:prSet presAssocID="{3AC91796-38C3-4255-8C12-E20F1AB38061}" presName="spaceBetweenRectangles" presStyleCnt="0"/>
      <dgm:spPr/>
    </dgm:pt>
    <dgm:pt modelId="{E9D46926-D7B3-45C0-BDDD-CEF9A4B0A545}" type="pres">
      <dgm:prSet presAssocID="{3BDFF804-9E34-4E15-AAEA-D893772904C4}" presName="parentLin" presStyleCnt="0"/>
      <dgm:spPr/>
    </dgm:pt>
    <dgm:pt modelId="{93382782-71D1-4538-92C1-19AAD3A462C5}" type="pres">
      <dgm:prSet presAssocID="{3BDFF804-9E34-4E15-AAEA-D893772904C4}" presName="parentLeftMargin" presStyleLbl="node1" presStyleIdx="0" presStyleCnt="2"/>
      <dgm:spPr/>
      <dgm:t>
        <a:bodyPr/>
        <a:lstStyle/>
        <a:p>
          <a:endParaRPr lang="en-US"/>
        </a:p>
      </dgm:t>
    </dgm:pt>
    <dgm:pt modelId="{369E4030-315C-46EC-98D6-39A27E103404}" type="pres">
      <dgm:prSet presAssocID="{3BDFF804-9E34-4E15-AAEA-D893772904C4}" presName="parentText" presStyleLbl="node1" presStyleIdx="1" presStyleCnt="2">
        <dgm:presLayoutVars>
          <dgm:chMax val="0"/>
          <dgm:bulletEnabled val="1"/>
        </dgm:presLayoutVars>
      </dgm:prSet>
      <dgm:spPr/>
      <dgm:t>
        <a:bodyPr/>
        <a:lstStyle/>
        <a:p>
          <a:endParaRPr lang="en-US"/>
        </a:p>
      </dgm:t>
    </dgm:pt>
    <dgm:pt modelId="{30D16079-8832-4CCB-8F59-CC81D96D6C81}" type="pres">
      <dgm:prSet presAssocID="{3BDFF804-9E34-4E15-AAEA-D893772904C4}" presName="negativeSpace" presStyleCnt="0"/>
      <dgm:spPr/>
    </dgm:pt>
    <dgm:pt modelId="{E68B9F32-7BD1-49B4-86CB-2A480859E083}" type="pres">
      <dgm:prSet presAssocID="{3BDFF804-9E34-4E15-AAEA-D893772904C4}" presName="childText" presStyleLbl="conFgAcc1" presStyleIdx="1" presStyleCnt="2">
        <dgm:presLayoutVars>
          <dgm:bulletEnabled val="1"/>
        </dgm:presLayoutVars>
      </dgm:prSet>
      <dgm:spPr/>
      <dgm:t>
        <a:bodyPr/>
        <a:lstStyle/>
        <a:p>
          <a:endParaRPr lang="en-US"/>
        </a:p>
      </dgm:t>
    </dgm:pt>
  </dgm:ptLst>
  <dgm:cxnLst>
    <dgm:cxn modelId="{F5A86242-0146-4717-93F8-B2E74E04ED2C}" type="presOf" srcId="{52984184-03D7-4DA1-93E7-25B704839DA6}" destId="{E68B9F32-7BD1-49B4-86CB-2A480859E083}" srcOrd="0" destOrd="1" presId="urn:microsoft.com/office/officeart/2005/8/layout/list1"/>
    <dgm:cxn modelId="{7A6EBDE3-782E-4D63-B464-8D4F2FD7869A}" type="presOf" srcId="{7C1D1D3A-D561-4D8B-A3B2-6347C2345384}" destId="{E68B9F32-7BD1-49B4-86CB-2A480859E083}" srcOrd="0" destOrd="3" presId="urn:microsoft.com/office/officeart/2005/8/layout/list1"/>
    <dgm:cxn modelId="{2F7FCDCA-E192-4581-B5C1-A45E71557693}" type="presOf" srcId="{8787C311-1AA3-4894-A1EB-ABB023EEE265}" destId="{E68B9F32-7BD1-49B4-86CB-2A480859E083}" srcOrd="0" destOrd="2" presId="urn:microsoft.com/office/officeart/2005/8/layout/list1"/>
    <dgm:cxn modelId="{19CAC995-225D-46A3-A810-613B740E46EA}" srcId="{0FD7FC29-E46E-46B0-8F0D-FEEC5AF5948F}" destId="{D0139E28-F363-4DA1-8B1E-5B6299C9C58D}" srcOrd="0" destOrd="0" parTransId="{7F4D9D49-D9A9-4A5B-9EDD-F9FE2A9CE48F}" sibTransId="{3AC91796-38C3-4255-8C12-E20F1AB38061}"/>
    <dgm:cxn modelId="{8A618281-BFB1-4991-A51B-65E114D4BDA3}" srcId="{46D3955D-0FE2-4C97-815B-CBFC28C97E0F}" destId="{52984184-03D7-4DA1-93E7-25B704839DA6}" srcOrd="0" destOrd="0" parTransId="{77D7FE94-A88D-48E9-81A5-06E248A7EDC0}" sibTransId="{5431EE15-232F-4B01-8685-134A0BC65F81}"/>
    <dgm:cxn modelId="{E637B86E-9E12-492E-BA33-2E2B70825B29}" type="presOf" srcId="{0FD7FC29-E46E-46B0-8F0D-FEEC5AF5948F}" destId="{D73B9D3E-9978-467D-9244-5B634E478124}" srcOrd="0" destOrd="0" presId="urn:microsoft.com/office/officeart/2005/8/layout/list1"/>
    <dgm:cxn modelId="{5D537336-5404-4282-A78F-54AC9F26C323}" srcId="{344969E5-3357-42AF-8844-AD16AC5E94E0}" destId="{88250C75-8702-4FC2-B40F-212843D2D9C3}" srcOrd="0" destOrd="0" parTransId="{FFEA96B1-A6F5-4461-9E40-3E1F16BCEAF1}" sibTransId="{4D7DBC3C-09D2-405C-93A4-26FBCB03E119}"/>
    <dgm:cxn modelId="{2C78F9D5-499C-42D1-8225-3E10F45502B3}" type="presOf" srcId="{D0139E28-F363-4DA1-8B1E-5B6299C9C58D}" destId="{480BFA88-A9CC-46F3-950A-4C8954656846}" srcOrd="0" destOrd="0" presId="urn:microsoft.com/office/officeart/2005/8/layout/list1"/>
    <dgm:cxn modelId="{BB9644BD-7422-4EFD-AD51-6C3A9533193A}" type="presOf" srcId="{88250C75-8702-4FC2-B40F-212843D2D9C3}" destId="{A49DAB22-D662-4D24-A441-4B2F8FC16C50}" srcOrd="0" destOrd="1" presId="urn:microsoft.com/office/officeart/2005/8/layout/list1"/>
    <dgm:cxn modelId="{7C5F3862-9A60-4D59-8172-0575AB51F959}" type="presOf" srcId="{9D265F2E-0398-4F4F-9686-3317A0741CE3}" destId="{A49DAB22-D662-4D24-A441-4B2F8FC16C50}" srcOrd="0" destOrd="2" presId="urn:microsoft.com/office/officeart/2005/8/layout/list1"/>
    <dgm:cxn modelId="{544CEDDA-0586-4C68-9AF7-EA3F0B6FFAB6}" srcId="{D0139E28-F363-4DA1-8B1E-5B6299C9C58D}" destId="{344969E5-3357-42AF-8844-AD16AC5E94E0}" srcOrd="0" destOrd="0" parTransId="{87303CFE-E25A-43F8-8743-E6EE3AE78A60}" sibTransId="{EB2DE6E2-645E-4A32-A758-45DFDD9278CD}"/>
    <dgm:cxn modelId="{70CEFCD3-780F-429B-ACCB-95503A0179E1}" srcId="{46D3955D-0FE2-4C97-815B-CBFC28C97E0F}" destId="{8787C311-1AA3-4894-A1EB-ABB023EEE265}" srcOrd="1" destOrd="0" parTransId="{47C46DB7-1967-4E41-9C80-298AF4521BB9}" sibTransId="{FEF17DEE-29EC-485C-860D-D480B7138355}"/>
    <dgm:cxn modelId="{037D1FA8-488C-4BFC-9FFB-018B8C41FE6C}" srcId="{46D3955D-0FE2-4C97-815B-CBFC28C97E0F}" destId="{7C1D1D3A-D561-4D8B-A3B2-6347C2345384}" srcOrd="2" destOrd="0" parTransId="{144CE3BC-BD01-4913-BE6C-E8D14B18F97C}" sibTransId="{0C90D776-E85C-4684-B146-D131FEBB9FA7}"/>
    <dgm:cxn modelId="{79FFB9D6-8DB8-456C-87AC-A72839C33731}" type="presOf" srcId="{46D3955D-0FE2-4C97-815B-CBFC28C97E0F}" destId="{E68B9F32-7BD1-49B4-86CB-2A480859E083}" srcOrd="0" destOrd="0" presId="urn:microsoft.com/office/officeart/2005/8/layout/list1"/>
    <dgm:cxn modelId="{176BD275-E562-4BE8-976F-0E038F3E1F4D}" srcId="{0FD7FC29-E46E-46B0-8F0D-FEEC5AF5948F}" destId="{3BDFF804-9E34-4E15-AAEA-D893772904C4}" srcOrd="1" destOrd="0" parTransId="{00E29A90-99D5-45A3-AD36-38A4DB6F422E}" sibTransId="{71395EFC-0752-4A6C-AFBB-938060825F3B}"/>
    <dgm:cxn modelId="{B44996E6-678D-479D-8F45-132E0283434D}" srcId="{344969E5-3357-42AF-8844-AD16AC5E94E0}" destId="{9D265F2E-0398-4F4F-9686-3317A0741CE3}" srcOrd="1" destOrd="0" parTransId="{FB9C4EAA-CE2D-4446-A6F3-EF99DD49C43D}" sibTransId="{12E95E1D-765C-484F-AB91-4FC8D3386A1C}"/>
    <dgm:cxn modelId="{B7841F52-27E4-434D-8087-9742368AF4CF}" type="presOf" srcId="{344969E5-3357-42AF-8844-AD16AC5E94E0}" destId="{A49DAB22-D662-4D24-A441-4B2F8FC16C50}" srcOrd="0" destOrd="0" presId="urn:microsoft.com/office/officeart/2005/8/layout/list1"/>
    <dgm:cxn modelId="{6C7AEFF0-AB5B-4840-8B5D-0C725C375996}" srcId="{3BDFF804-9E34-4E15-AAEA-D893772904C4}" destId="{46D3955D-0FE2-4C97-815B-CBFC28C97E0F}" srcOrd="0" destOrd="0" parTransId="{AFD95EDB-2DB8-4858-AF17-03344F47B6B0}" sibTransId="{649162E6-8A1A-4CBC-9C58-0C39F27CD0FF}"/>
    <dgm:cxn modelId="{73DA2D29-B8E6-473E-A0D6-91DA55F14AF0}" type="presOf" srcId="{3BDFF804-9E34-4E15-AAEA-D893772904C4}" destId="{93382782-71D1-4538-92C1-19AAD3A462C5}" srcOrd="0" destOrd="0" presId="urn:microsoft.com/office/officeart/2005/8/layout/list1"/>
    <dgm:cxn modelId="{BDD81120-7A0A-45F7-90D7-2670E586FA46}" type="presOf" srcId="{D0139E28-F363-4DA1-8B1E-5B6299C9C58D}" destId="{52F44256-EA5C-4654-8C06-F1086E565A27}" srcOrd="1" destOrd="0" presId="urn:microsoft.com/office/officeart/2005/8/layout/list1"/>
    <dgm:cxn modelId="{0C55FAD3-7581-45A4-93C4-E48DCEE19891}" type="presOf" srcId="{3BDFF804-9E34-4E15-AAEA-D893772904C4}" destId="{369E4030-315C-46EC-98D6-39A27E103404}" srcOrd="1" destOrd="0" presId="urn:microsoft.com/office/officeart/2005/8/layout/list1"/>
    <dgm:cxn modelId="{B950CF75-A7FC-4DE8-BA6B-45138F3F9C39}" type="presParOf" srcId="{D73B9D3E-9978-467D-9244-5B634E478124}" destId="{F731B517-E1F8-4017-B1EE-A90AB8D47EAB}" srcOrd="0" destOrd="0" presId="urn:microsoft.com/office/officeart/2005/8/layout/list1"/>
    <dgm:cxn modelId="{0714AACD-0285-4F70-9D89-A08729CFC8CF}" type="presParOf" srcId="{F731B517-E1F8-4017-B1EE-A90AB8D47EAB}" destId="{480BFA88-A9CC-46F3-950A-4C8954656846}" srcOrd="0" destOrd="0" presId="urn:microsoft.com/office/officeart/2005/8/layout/list1"/>
    <dgm:cxn modelId="{0020D870-6A3C-4FFA-89D2-A37741E87A2D}" type="presParOf" srcId="{F731B517-E1F8-4017-B1EE-A90AB8D47EAB}" destId="{52F44256-EA5C-4654-8C06-F1086E565A27}" srcOrd="1" destOrd="0" presId="urn:microsoft.com/office/officeart/2005/8/layout/list1"/>
    <dgm:cxn modelId="{3DB9AA6E-0576-4B3F-9D21-5A4B27ED2E7C}" type="presParOf" srcId="{D73B9D3E-9978-467D-9244-5B634E478124}" destId="{DD0DFBC7-DD45-4E63-8EEF-A188DBE1F54E}" srcOrd="1" destOrd="0" presId="urn:microsoft.com/office/officeart/2005/8/layout/list1"/>
    <dgm:cxn modelId="{9A790F50-7A42-4F50-9E1D-AE83569FBCE4}" type="presParOf" srcId="{D73B9D3E-9978-467D-9244-5B634E478124}" destId="{A49DAB22-D662-4D24-A441-4B2F8FC16C50}" srcOrd="2" destOrd="0" presId="urn:microsoft.com/office/officeart/2005/8/layout/list1"/>
    <dgm:cxn modelId="{2FBA2E65-1C2E-4775-B342-18CE66503637}" type="presParOf" srcId="{D73B9D3E-9978-467D-9244-5B634E478124}" destId="{9F871CB5-1442-44E6-A2F4-105427D73214}" srcOrd="3" destOrd="0" presId="urn:microsoft.com/office/officeart/2005/8/layout/list1"/>
    <dgm:cxn modelId="{C0073DB6-BFD7-4F3D-9DF8-67719C6326F4}" type="presParOf" srcId="{D73B9D3E-9978-467D-9244-5B634E478124}" destId="{E9D46926-D7B3-45C0-BDDD-CEF9A4B0A545}" srcOrd="4" destOrd="0" presId="urn:microsoft.com/office/officeart/2005/8/layout/list1"/>
    <dgm:cxn modelId="{D7E4C46E-AB2B-41A7-8C3D-94C55453F776}" type="presParOf" srcId="{E9D46926-D7B3-45C0-BDDD-CEF9A4B0A545}" destId="{93382782-71D1-4538-92C1-19AAD3A462C5}" srcOrd="0" destOrd="0" presId="urn:microsoft.com/office/officeart/2005/8/layout/list1"/>
    <dgm:cxn modelId="{CCF195DC-5DFE-4E31-9247-3E1CB4D4318F}" type="presParOf" srcId="{E9D46926-D7B3-45C0-BDDD-CEF9A4B0A545}" destId="{369E4030-315C-46EC-98D6-39A27E103404}" srcOrd="1" destOrd="0" presId="urn:microsoft.com/office/officeart/2005/8/layout/list1"/>
    <dgm:cxn modelId="{A5EDA5A6-0D43-45AE-8CF8-A03598B3CCB4}" type="presParOf" srcId="{D73B9D3E-9978-467D-9244-5B634E478124}" destId="{30D16079-8832-4CCB-8F59-CC81D96D6C81}" srcOrd="5" destOrd="0" presId="urn:microsoft.com/office/officeart/2005/8/layout/list1"/>
    <dgm:cxn modelId="{A314A492-2DEE-4C7D-A51F-E0230563BBC4}" type="presParOf" srcId="{D73B9D3E-9978-467D-9244-5B634E478124}" destId="{E68B9F32-7BD1-49B4-86CB-2A480859E08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3C24E6-E447-4B01-BC54-431256596BC9}"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1B1E9AF6-89AC-441B-9D83-F155C8C1E650}">
      <dgm:prSet phldrT="[Text]" custT="1"/>
      <dgm:spPr/>
      <dgm:t>
        <a:bodyPr/>
        <a:lstStyle/>
        <a:p>
          <a:r>
            <a:rPr lang="en-US" sz="2400" b="1" dirty="0" smtClean="0"/>
            <a:t>State/ National Service</a:t>
          </a:r>
          <a:endParaRPr lang="en-US" sz="2400" b="1" dirty="0"/>
        </a:p>
      </dgm:t>
    </dgm:pt>
    <dgm:pt modelId="{C0A38347-581F-4AB6-A954-08304394ACA5}" type="parTrans" cxnId="{7E4E7390-93CB-4BD3-88BC-F380242BC927}">
      <dgm:prSet/>
      <dgm:spPr/>
      <dgm:t>
        <a:bodyPr/>
        <a:lstStyle/>
        <a:p>
          <a:endParaRPr lang="en-US"/>
        </a:p>
      </dgm:t>
    </dgm:pt>
    <dgm:pt modelId="{8143C0AC-0C19-483B-BD0A-793806E592BB}" type="sibTrans" cxnId="{7E4E7390-93CB-4BD3-88BC-F380242BC927}">
      <dgm:prSet/>
      <dgm:spPr/>
      <dgm:t>
        <a:bodyPr/>
        <a:lstStyle/>
        <a:p>
          <a:endParaRPr lang="en-US"/>
        </a:p>
      </dgm:t>
    </dgm:pt>
    <dgm:pt modelId="{B231F712-998D-4BE2-A826-4446F608CFDA}">
      <dgm:prSet phldrT="[Text]" custT="1"/>
      <dgm:spPr/>
      <dgm:t>
        <a:bodyPr/>
        <a:lstStyle/>
        <a:p>
          <a:r>
            <a:rPr lang="en-US" sz="2000" b="1" dirty="0" smtClean="0"/>
            <a:t>Student Involvement in Scholarly Activities/Research</a:t>
          </a:r>
          <a:endParaRPr lang="en-US" sz="2000" b="1" dirty="0"/>
        </a:p>
      </dgm:t>
    </dgm:pt>
    <dgm:pt modelId="{B4D2ED7E-450D-4272-A090-3E120AB4BD6C}" type="parTrans" cxnId="{55AD2E28-6AB4-4DA6-997D-7A0C25946786}">
      <dgm:prSet/>
      <dgm:spPr/>
      <dgm:t>
        <a:bodyPr/>
        <a:lstStyle/>
        <a:p>
          <a:endParaRPr lang="en-US"/>
        </a:p>
      </dgm:t>
    </dgm:pt>
    <dgm:pt modelId="{17015BE5-F331-4863-9E54-CD44C53D88F5}" type="sibTrans" cxnId="{55AD2E28-6AB4-4DA6-997D-7A0C25946786}">
      <dgm:prSet/>
      <dgm:spPr/>
      <dgm:t>
        <a:bodyPr/>
        <a:lstStyle/>
        <a:p>
          <a:endParaRPr lang="en-US"/>
        </a:p>
      </dgm:t>
    </dgm:pt>
    <dgm:pt modelId="{9F7543CF-A76C-463A-9BBC-8210A18A988B}">
      <dgm:prSet phldrT="[Text]" custT="1"/>
      <dgm:spPr/>
      <dgm:t>
        <a:bodyPr/>
        <a:lstStyle/>
        <a:p>
          <a:r>
            <a:rPr lang="en-US" sz="2000" b="1" smtClean="0"/>
            <a:t>Grants/Research </a:t>
          </a:r>
          <a:r>
            <a:rPr lang="en-US" sz="2000" b="1" dirty="0" smtClean="0"/>
            <a:t>and Scholarly Activity</a:t>
          </a:r>
          <a:endParaRPr lang="en-US" sz="2000" b="1" dirty="0"/>
        </a:p>
      </dgm:t>
    </dgm:pt>
    <dgm:pt modelId="{5D2F7D04-A008-4608-97D0-0511F46F28E1}" type="parTrans" cxnId="{0BCBF405-B8DA-4B70-9816-B9A8CAC3143F}">
      <dgm:prSet/>
      <dgm:spPr/>
      <dgm:t>
        <a:bodyPr/>
        <a:lstStyle/>
        <a:p>
          <a:endParaRPr lang="en-US"/>
        </a:p>
      </dgm:t>
    </dgm:pt>
    <dgm:pt modelId="{0E3E6E61-1DF8-4BFB-BCE4-0DC7CC136EAD}" type="sibTrans" cxnId="{0BCBF405-B8DA-4B70-9816-B9A8CAC3143F}">
      <dgm:prSet/>
      <dgm:spPr/>
      <dgm:t>
        <a:bodyPr/>
        <a:lstStyle/>
        <a:p>
          <a:endParaRPr lang="en-US"/>
        </a:p>
      </dgm:t>
    </dgm:pt>
    <dgm:pt modelId="{9325841A-E8B2-4FF9-9C58-BD09B03B857D}">
      <dgm:prSet phldrT="[Text]" custT="1"/>
      <dgm:spPr/>
      <dgm:t>
        <a:bodyPr/>
        <a:lstStyle/>
        <a:p>
          <a:r>
            <a:rPr lang="en-US" sz="1800" dirty="0" smtClean="0"/>
            <a:t>State Tuning Committee – C. Richardson</a:t>
          </a:r>
          <a:endParaRPr lang="en-US" sz="1800" dirty="0"/>
        </a:p>
      </dgm:t>
    </dgm:pt>
    <dgm:pt modelId="{98212683-3129-4708-81A6-B66743E4F88D}" type="parTrans" cxnId="{3A9CE809-CBCF-4C09-84C9-66A2F4B3B1A1}">
      <dgm:prSet/>
      <dgm:spPr/>
      <dgm:t>
        <a:bodyPr/>
        <a:lstStyle/>
        <a:p>
          <a:endParaRPr lang="en-US"/>
        </a:p>
      </dgm:t>
    </dgm:pt>
    <dgm:pt modelId="{0CAD8EEA-46F3-43A2-B878-CDAA0CD96F06}" type="sibTrans" cxnId="{3A9CE809-CBCF-4C09-84C9-66A2F4B3B1A1}">
      <dgm:prSet/>
      <dgm:spPr/>
      <dgm:t>
        <a:bodyPr/>
        <a:lstStyle/>
        <a:p>
          <a:endParaRPr lang="en-US"/>
        </a:p>
      </dgm:t>
    </dgm:pt>
    <dgm:pt modelId="{22264616-DDC7-49BE-9A8F-DCB65273B76D}">
      <dgm:prSet phldrT="[Text]" custT="1"/>
      <dgm:spPr/>
      <dgm:t>
        <a:bodyPr/>
        <a:lstStyle/>
        <a:p>
          <a:r>
            <a:rPr lang="en-US" sz="1800" dirty="0" smtClean="0"/>
            <a:t>State P – 16 Initiative – C. Richardson &amp;             S. Stovall</a:t>
          </a:r>
          <a:endParaRPr lang="en-US" sz="1800" dirty="0"/>
        </a:p>
      </dgm:t>
    </dgm:pt>
    <dgm:pt modelId="{7A4A347F-3500-43BF-98DF-B4C6A0AFCC22}" type="parTrans" cxnId="{00E3FCB2-2091-4BF2-A19F-623AA0840A3D}">
      <dgm:prSet/>
      <dgm:spPr/>
      <dgm:t>
        <a:bodyPr/>
        <a:lstStyle/>
        <a:p>
          <a:endParaRPr lang="en-US"/>
        </a:p>
      </dgm:t>
    </dgm:pt>
    <dgm:pt modelId="{30036E54-FE78-422D-817C-FCCF7B89BD31}" type="sibTrans" cxnId="{00E3FCB2-2091-4BF2-A19F-623AA0840A3D}">
      <dgm:prSet/>
      <dgm:spPr/>
      <dgm:t>
        <a:bodyPr/>
        <a:lstStyle/>
        <a:p>
          <a:endParaRPr lang="en-US"/>
        </a:p>
      </dgm:t>
    </dgm:pt>
    <dgm:pt modelId="{8BFBEED4-64B7-47A7-865B-AF6ED02BB2E7}">
      <dgm:prSet phldrT="[Text]" custT="1"/>
      <dgm:spPr/>
      <dgm:t>
        <a:bodyPr/>
        <a:lstStyle/>
        <a:p>
          <a:r>
            <a:rPr lang="en-US" sz="1800" dirty="0" smtClean="0"/>
            <a:t>National Committee on Articulation &amp; Placement – K. Hubbard</a:t>
          </a:r>
          <a:endParaRPr lang="en-US" sz="1800" dirty="0"/>
        </a:p>
      </dgm:t>
    </dgm:pt>
    <dgm:pt modelId="{B36A617B-0CE9-4A28-8B8F-06AECAFB08FB}" type="parTrans" cxnId="{BB384162-9EB6-4534-9D23-C3263AF94D1F}">
      <dgm:prSet/>
      <dgm:spPr/>
      <dgm:t>
        <a:bodyPr/>
        <a:lstStyle/>
        <a:p>
          <a:endParaRPr lang="en-US"/>
        </a:p>
      </dgm:t>
    </dgm:pt>
    <dgm:pt modelId="{01425996-3CAB-4CD1-9ABE-A19AA2C4D1DA}" type="sibTrans" cxnId="{BB384162-9EB6-4534-9D23-C3263AF94D1F}">
      <dgm:prSet/>
      <dgm:spPr/>
      <dgm:t>
        <a:bodyPr/>
        <a:lstStyle/>
        <a:p>
          <a:endParaRPr lang="en-US"/>
        </a:p>
      </dgm:t>
    </dgm:pt>
    <dgm:pt modelId="{B1C83FED-3232-4C6A-A616-8A7043820A40}">
      <dgm:prSet phldrT="[Text]" custT="1"/>
      <dgm:spPr/>
      <dgm:t>
        <a:bodyPr/>
        <a:lstStyle/>
        <a:p>
          <a:r>
            <a:rPr lang="en-US" sz="1800" dirty="0" smtClean="0"/>
            <a:t>National Council of Teachers of Mathematics Conference – Denver, CO </a:t>
          </a:r>
          <a:endParaRPr lang="en-US" sz="1800" dirty="0"/>
        </a:p>
      </dgm:t>
    </dgm:pt>
    <dgm:pt modelId="{01DCF546-EFF6-4DE4-809A-968A7C83E8D1}" type="parTrans" cxnId="{B9555901-0606-4FBB-B771-5AAB0FA0A3D8}">
      <dgm:prSet/>
      <dgm:spPr/>
      <dgm:t>
        <a:bodyPr/>
        <a:lstStyle/>
        <a:p>
          <a:endParaRPr lang="en-US"/>
        </a:p>
      </dgm:t>
    </dgm:pt>
    <dgm:pt modelId="{9B53E3E7-0CF1-4723-99A1-67181DF5AF8C}" type="sibTrans" cxnId="{B9555901-0606-4FBB-B771-5AAB0FA0A3D8}">
      <dgm:prSet/>
      <dgm:spPr/>
      <dgm:t>
        <a:bodyPr/>
        <a:lstStyle/>
        <a:p>
          <a:endParaRPr lang="en-US"/>
        </a:p>
      </dgm:t>
    </dgm:pt>
    <dgm:pt modelId="{B902196C-FF20-4ED6-851E-E6897885C168}">
      <dgm:prSet phldrT="[Text]" custT="1"/>
      <dgm:spPr/>
      <dgm:t>
        <a:bodyPr/>
        <a:lstStyle/>
        <a:p>
          <a:r>
            <a:rPr lang="en-US" sz="1800" dirty="0" smtClean="0"/>
            <a:t>Nebraska Conference for Undergraduate Women in Mathematics – University of Nebraska, Lincoln</a:t>
          </a:r>
          <a:endParaRPr lang="en-US" sz="1800" dirty="0"/>
        </a:p>
      </dgm:t>
    </dgm:pt>
    <dgm:pt modelId="{D88D8696-3050-43C8-9583-C8915A64FD98}" type="parTrans" cxnId="{1780AD38-7615-4F99-AF52-B167BFBE2FD2}">
      <dgm:prSet/>
      <dgm:spPr/>
      <dgm:t>
        <a:bodyPr/>
        <a:lstStyle/>
        <a:p>
          <a:endParaRPr lang="en-US"/>
        </a:p>
      </dgm:t>
    </dgm:pt>
    <dgm:pt modelId="{6854A655-2445-42FA-A3D6-B352746D558D}" type="sibTrans" cxnId="{1780AD38-7615-4F99-AF52-B167BFBE2FD2}">
      <dgm:prSet/>
      <dgm:spPr/>
      <dgm:t>
        <a:bodyPr/>
        <a:lstStyle/>
        <a:p>
          <a:endParaRPr lang="en-US"/>
        </a:p>
      </dgm:t>
    </dgm:pt>
    <dgm:pt modelId="{183B34B9-3D67-4B62-B4F0-6CCD6412F605}">
      <dgm:prSet phldrT="[Text]" custT="1"/>
      <dgm:spPr/>
      <dgm:t>
        <a:bodyPr/>
        <a:lstStyle/>
        <a:p>
          <a:r>
            <a:rPr lang="en-US" sz="1800" dirty="0" smtClean="0"/>
            <a:t>NSF </a:t>
          </a:r>
          <a:r>
            <a:rPr lang="en-US" sz="1800" dirty="0" err="1" smtClean="0"/>
            <a:t>Noyce</a:t>
          </a:r>
          <a:r>
            <a:rPr lang="en-US" sz="1800" dirty="0" smtClean="0"/>
            <a:t> Conference – Washington, DC</a:t>
          </a:r>
          <a:endParaRPr lang="en-US" sz="1800" dirty="0"/>
        </a:p>
      </dgm:t>
    </dgm:pt>
    <dgm:pt modelId="{EEF6FEBF-46D9-4962-870D-B4BB3511BE58}" type="parTrans" cxnId="{5A80B3C6-826E-4EE6-BCA2-79CA5BF51931}">
      <dgm:prSet/>
      <dgm:spPr/>
      <dgm:t>
        <a:bodyPr/>
        <a:lstStyle/>
        <a:p>
          <a:endParaRPr lang="en-US"/>
        </a:p>
      </dgm:t>
    </dgm:pt>
    <dgm:pt modelId="{40E8D354-7DC0-4FE4-9B09-D848404CD420}" type="sibTrans" cxnId="{5A80B3C6-826E-4EE6-BCA2-79CA5BF51931}">
      <dgm:prSet/>
      <dgm:spPr/>
      <dgm:t>
        <a:bodyPr/>
        <a:lstStyle/>
        <a:p>
          <a:endParaRPr lang="en-US"/>
        </a:p>
      </dgm:t>
    </dgm:pt>
    <dgm:pt modelId="{57CB6AE7-B737-4CD5-A48E-D9E2EE6BFA50}">
      <dgm:prSet phldrT="[Text]" custT="1"/>
      <dgm:spPr/>
      <dgm:t>
        <a:bodyPr/>
        <a:lstStyle/>
        <a:p>
          <a:r>
            <a:rPr lang="en-US" sz="1800" dirty="0" smtClean="0"/>
            <a:t>Undergraduate Research Projects led by N. Long</a:t>
          </a:r>
          <a:endParaRPr lang="en-US" sz="1800" dirty="0"/>
        </a:p>
      </dgm:t>
    </dgm:pt>
    <dgm:pt modelId="{72C37AB1-79CF-48CA-8128-8F83999E48C0}" type="parTrans" cxnId="{109FF2AA-BEC4-4692-8FB1-98CF4065C97F}">
      <dgm:prSet/>
      <dgm:spPr/>
      <dgm:t>
        <a:bodyPr/>
        <a:lstStyle/>
        <a:p>
          <a:endParaRPr lang="en-US"/>
        </a:p>
      </dgm:t>
    </dgm:pt>
    <dgm:pt modelId="{CFB3102D-243D-4151-A7D4-7D036C485BC0}" type="sibTrans" cxnId="{109FF2AA-BEC4-4692-8FB1-98CF4065C97F}">
      <dgm:prSet/>
      <dgm:spPr/>
      <dgm:t>
        <a:bodyPr/>
        <a:lstStyle/>
        <a:p>
          <a:endParaRPr lang="en-US"/>
        </a:p>
      </dgm:t>
    </dgm:pt>
    <dgm:pt modelId="{D7C10E63-E8BB-4D6B-AF9D-176150BFA281}">
      <dgm:prSet phldrT="[Text]" custT="1"/>
      <dgm:spPr/>
      <dgm:t>
        <a:bodyPr/>
        <a:lstStyle/>
        <a:p>
          <a:r>
            <a:rPr lang="en-US" sz="1800" dirty="0" smtClean="0"/>
            <a:t>1 Completed FRG –         J. Long</a:t>
          </a:r>
          <a:endParaRPr lang="en-US" sz="1800" dirty="0"/>
        </a:p>
      </dgm:t>
    </dgm:pt>
    <dgm:pt modelId="{9E2BD656-F23E-4D4A-8C7B-D2315F50C180}" type="parTrans" cxnId="{6A5183BD-B72B-400D-8BA0-6BD7460B2C07}">
      <dgm:prSet/>
      <dgm:spPr/>
      <dgm:t>
        <a:bodyPr/>
        <a:lstStyle/>
        <a:p>
          <a:endParaRPr lang="en-US"/>
        </a:p>
      </dgm:t>
    </dgm:pt>
    <dgm:pt modelId="{0F34FB31-67D5-4F52-870C-B78730E1CFE7}" type="sibTrans" cxnId="{6A5183BD-B72B-400D-8BA0-6BD7460B2C07}">
      <dgm:prSet/>
      <dgm:spPr/>
      <dgm:t>
        <a:bodyPr/>
        <a:lstStyle/>
        <a:p>
          <a:endParaRPr lang="en-US"/>
        </a:p>
      </dgm:t>
    </dgm:pt>
    <dgm:pt modelId="{36D1D35E-7EB2-4ED3-930E-EF8B2E793BA0}">
      <dgm:prSet phldrT="[Text]" custT="1"/>
      <dgm:spPr/>
      <dgm:t>
        <a:bodyPr/>
        <a:lstStyle/>
        <a:p>
          <a:r>
            <a:rPr lang="en-US" sz="1800" dirty="0" smtClean="0"/>
            <a:t>2 New FRG – R. Henderson &amp; N. Long</a:t>
          </a:r>
          <a:endParaRPr lang="en-US" sz="1800" dirty="0"/>
        </a:p>
      </dgm:t>
    </dgm:pt>
    <dgm:pt modelId="{E91DC098-9627-4659-80F0-AE40C1FB3BC9}" type="parTrans" cxnId="{19147D30-772B-4DFC-AD25-16AFFFBA757B}">
      <dgm:prSet/>
      <dgm:spPr/>
      <dgm:t>
        <a:bodyPr/>
        <a:lstStyle/>
        <a:p>
          <a:endParaRPr lang="en-US"/>
        </a:p>
      </dgm:t>
    </dgm:pt>
    <dgm:pt modelId="{A35EE94A-2CF1-4236-B149-2B4B31E14136}" type="sibTrans" cxnId="{19147D30-772B-4DFC-AD25-16AFFFBA757B}">
      <dgm:prSet/>
      <dgm:spPr/>
      <dgm:t>
        <a:bodyPr/>
        <a:lstStyle/>
        <a:p>
          <a:endParaRPr lang="en-US"/>
        </a:p>
      </dgm:t>
    </dgm:pt>
    <dgm:pt modelId="{94D69F4C-047F-43B5-9D8F-95301012FE4F}">
      <dgm:prSet phldrT="[Text]" custT="1"/>
      <dgm:spPr/>
      <dgm:t>
        <a:bodyPr/>
        <a:lstStyle/>
        <a:p>
          <a:r>
            <a:rPr lang="en-US" sz="1800" dirty="0" smtClean="0"/>
            <a:t>2 Completed FREGs –   N. Long &amp; K. Riggs</a:t>
          </a:r>
          <a:endParaRPr lang="en-US" sz="1800" dirty="0"/>
        </a:p>
      </dgm:t>
    </dgm:pt>
    <dgm:pt modelId="{B461314A-07D2-496F-83A6-DA0681BE56DE}" type="parTrans" cxnId="{F52B8E43-E687-4818-8A59-EFA44AAB7E41}">
      <dgm:prSet/>
      <dgm:spPr/>
      <dgm:t>
        <a:bodyPr/>
        <a:lstStyle/>
        <a:p>
          <a:endParaRPr lang="en-US"/>
        </a:p>
      </dgm:t>
    </dgm:pt>
    <dgm:pt modelId="{3A7ED7F9-DC73-4F89-A614-128ABE698791}" type="sibTrans" cxnId="{F52B8E43-E687-4818-8A59-EFA44AAB7E41}">
      <dgm:prSet/>
      <dgm:spPr/>
      <dgm:t>
        <a:bodyPr/>
        <a:lstStyle/>
        <a:p>
          <a:endParaRPr lang="en-US"/>
        </a:p>
      </dgm:t>
    </dgm:pt>
    <dgm:pt modelId="{D1D73B6E-082C-409F-83D3-B0BE10BB1565}">
      <dgm:prSet phldrT="[Text]" custT="1"/>
      <dgm:spPr/>
      <dgm:t>
        <a:bodyPr/>
        <a:lstStyle/>
        <a:p>
          <a:r>
            <a:rPr lang="en-US" sz="1800" dirty="0" smtClean="0"/>
            <a:t>1 </a:t>
          </a:r>
          <a:r>
            <a:rPr lang="en-US" sz="1800" dirty="0" err="1" smtClean="0"/>
            <a:t>Minigrant</a:t>
          </a:r>
          <a:r>
            <a:rPr lang="en-US" sz="1800" dirty="0" smtClean="0"/>
            <a:t> – J. </a:t>
          </a:r>
          <a:r>
            <a:rPr lang="en-US" sz="1800" dirty="0" err="1" smtClean="0"/>
            <a:t>Becnel</a:t>
          </a:r>
          <a:endParaRPr lang="en-US" sz="1800" dirty="0"/>
        </a:p>
      </dgm:t>
    </dgm:pt>
    <dgm:pt modelId="{16A9BFEF-0E7E-4138-911B-682CECACA16B}" type="parTrans" cxnId="{344D0BE6-3050-439D-8442-9E8EC224F9BA}">
      <dgm:prSet/>
      <dgm:spPr/>
      <dgm:t>
        <a:bodyPr/>
        <a:lstStyle/>
        <a:p>
          <a:endParaRPr lang="en-US"/>
        </a:p>
      </dgm:t>
    </dgm:pt>
    <dgm:pt modelId="{C53CDC21-6B96-4376-A64F-402D8B9D5C07}" type="sibTrans" cxnId="{344D0BE6-3050-439D-8442-9E8EC224F9BA}">
      <dgm:prSet/>
      <dgm:spPr/>
      <dgm:t>
        <a:bodyPr/>
        <a:lstStyle/>
        <a:p>
          <a:endParaRPr lang="en-US"/>
        </a:p>
      </dgm:t>
    </dgm:pt>
    <dgm:pt modelId="{D310565D-EF05-4077-A4CC-1B27B5C93F52}">
      <dgm:prSet phldrT="[Text]" custT="1"/>
      <dgm:spPr/>
      <dgm:t>
        <a:bodyPr/>
        <a:lstStyle/>
        <a:p>
          <a:r>
            <a:rPr lang="en-US" sz="1800" dirty="0" smtClean="0"/>
            <a:t>Math Teachers Circle –  J. Long</a:t>
          </a:r>
          <a:endParaRPr lang="en-US" sz="1800" dirty="0"/>
        </a:p>
      </dgm:t>
    </dgm:pt>
    <dgm:pt modelId="{95164634-EAE5-478F-B661-488A7070A102}" type="parTrans" cxnId="{496C513A-B89E-46FD-8604-81434F9DDED5}">
      <dgm:prSet/>
      <dgm:spPr/>
      <dgm:t>
        <a:bodyPr/>
        <a:lstStyle/>
        <a:p>
          <a:endParaRPr lang="en-US"/>
        </a:p>
      </dgm:t>
    </dgm:pt>
    <dgm:pt modelId="{ADC30125-32C5-405E-98C4-6AFB27783A02}" type="sibTrans" cxnId="{496C513A-B89E-46FD-8604-81434F9DDED5}">
      <dgm:prSet/>
      <dgm:spPr/>
      <dgm:t>
        <a:bodyPr/>
        <a:lstStyle/>
        <a:p>
          <a:endParaRPr lang="en-US"/>
        </a:p>
      </dgm:t>
    </dgm:pt>
    <dgm:pt modelId="{957928C9-E2AF-4CDF-996A-73D4DB0B593C}">
      <dgm:prSet phldrT="[Text]" custT="1"/>
      <dgm:spPr/>
      <dgm:t>
        <a:bodyPr/>
        <a:lstStyle/>
        <a:p>
          <a:r>
            <a:rPr lang="en-US" sz="1800" dirty="0" smtClean="0"/>
            <a:t>T4 Results – L. Beverly, K. Hubbard, D. Gravatt, K. </a:t>
          </a:r>
          <a:r>
            <a:rPr lang="en-US" sz="1800" dirty="0" err="1" smtClean="0"/>
            <a:t>Jenlink</a:t>
          </a:r>
          <a:endParaRPr lang="en-US" sz="1800" dirty="0"/>
        </a:p>
      </dgm:t>
    </dgm:pt>
    <dgm:pt modelId="{8F7FFEB9-E25C-4E15-9AAC-15651F14DBDA}" type="parTrans" cxnId="{018FB47E-3F04-474E-BEDA-5AF9A6A290B0}">
      <dgm:prSet/>
      <dgm:spPr/>
      <dgm:t>
        <a:bodyPr/>
        <a:lstStyle/>
        <a:p>
          <a:endParaRPr lang="en-US"/>
        </a:p>
      </dgm:t>
    </dgm:pt>
    <dgm:pt modelId="{0D8A127B-8BD6-4073-ADE0-9BA684CBEA89}" type="sibTrans" cxnId="{018FB47E-3F04-474E-BEDA-5AF9A6A290B0}">
      <dgm:prSet/>
      <dgm:spPr/>
      <dgm:t>
        <a:bodyPr/>
        <a:lstStyle/>
        <a:p>
          <a:endParaRPr lang="en-US"/>
        </a:p>
      </dgm:t>
    </dgm:pt>
    <dgm:pt modelId="{A1EC50E9-A119-40EF-8164-BD4BDF70C58E}">
      <dgm:prSet phldrT="[Text]" custT="1"/>
      <dgm:spPr/>
      <dgm:t>
        <a:bodyPr/>
        <a:lstStyle/>
        <a:p>
          <a:r>
            <a:rPr lang="en-US" sz="1800" dirty="0" smtClean="0"/>
            <a:t>$120,000 in scholarships last year; $200,000 this year</a:t>
          </a:r>
          <a:endParaRPr lang="en-US" sz="1800" dirty="0"/>
        </a:p>
      </dgm:t>
    </dgm:pt>
    <dgm:pt modelId="{FB71193B-FB75-4ABC-9CA7-83C23EDB29C0}" type="parTrans" cxnId="{CB5A3750-99F6-44E4-90CD-DB00A13FADDD}">
      <dgm:prSet/>
      <dgm:spPr/>
      <dgm:t>
        <a:bodyPr/>
        <a:lstStyle/>
        <a:p>
          <a:endParaRPr lang="en-US"/>
        </a:p>
      </dgm:t>
    </dgm:pt>
    <dgm:pt modelId="{536B2E7B-F33D-4D36-BD92-F5A2AA2CA5E9}" type="sibTrans" cxnId="{CB5A3750-99F6-44E4-90CD-DB00A13FADDD}">
      <dgm:prSet/>
      <dgm:spPr/>
      <dgm:t>
        <a:bodyPr/>
        <a:lstStyle/>
        <a:p>
          <a:endParaRPr lang="en-US"/>
        </a:p>
      </dgm:t>
    </dgm:pt>
    <dgm:pt modelId="{4C00ED63-DB1A-4FC1-BFDD-7D31802AD3F7}">
      <dgm:prSet phldrT="[Text]" custT="1"/>
      <dgm:spPr/>
      <dgm:t>
        <a:bodyPr/>
        <a:lstStyle/>
        <a:p>
          <a:r>
            <a:rPr lang="en-US" sz="1800" dirty="0" smtClean="0"/>
            <a:t>2 articles accepted for publication</a:t>
          </a:r>
          <a:endParaRPr lang="en-US" sz="1800" dirty="0"/>
        </a:p>
      </dgm:t>
    </dgm:pt>
    <dgm:pt modelId="{D656C1F9-ECF9-409E-AB70-A9347DB23B5D}" type="parTrans" cxnId="{F51A6124-08D3-45E4-86FF-D97BCAE933B9}">
      <dgm:prSet/>
      <dgm:spPr/>
      <dgm:t>
        <a:bodyPr/>
        <a:lstStyle/>
        <a:p>
          <a:endParaRPr lang="en-US"/>
        </a:p>
      </dgm:t>
    </dgm:pt>
    <dgm:pt modelId="{E441AE54-344F-4A25-9F51-C4801DE5441D}" type="sibTrans" cxnId="{F51A6124-08D3-45E4-86FF-D97BCAE933B9}">
      <dgm:prSet/>
      <dgm:spPr/>
      <dgm:t>
        <a:bodyPr/>
        <a:lstStyle/>
        <a:p>
          <a:endParaRPr lang="en-US"/>
        </a:p>
      </dgm:t>
    </dgm:pt>
    <dgm:pt modelId="{8C1F301E-6A61-4371-B1D3-2998C95DE888}">
      <dgm:prSet phldrT="[Text]" custT="1"/>
      <dgm:spPr/>
      <dgm:t>
        <a:bodyPr/>
        <a:lstStyle/>
        <a:p>
          <a:r>
            <a:rPr lang="en-US" sz="1800" dirty="0" smtClean="0"/>
            <a:t>Conference for the Advancement of Mathematics Teachers – San Antonio</a:t>
          </a:r>
          <a:endParaRPr lang="en-US" sz="1800" dirty="0"/>
        </a:p>
      </dgm:t>
    </dgm:pt>
    <dgm:pt modelId="{50CF0BE7-F7EC-4E20-93C3-976B18EFC4F5}" type="parTrans" cxnId="{D666B5A7-7935-496C-A4DD-0CFECBBAE980}">
      <dgm:prSet/>
      <dgm:spPr/>
      <dgm:t>
        <a:bodyPr/>
        <a:lstStyle/>
        <a:p>
          <a:endParaRPr lang="en-US"/>
        </a:p>
      </dgm:t>
    </dgm:pt>
    <dgm:pt modelId="{41A54AEE-660A-484A-9D2E-930D6BC49D24}" type="sibTrans" cxnId="{D666B5A7-7935-496C-A4DD-0CFECBBAE980}">
      <dgm:prSet/>
      <dgm:spPr/>
      <dgm:t>
        <a:bodyPr/>
        <a:lstStyle/>
        <a:p>
          <a:endParaRPr lang="en-US"/>
        </a:p>
      </dgm:t>
    </dgm:pt>
    <dgm:pt modelId="{DC17B6E9-95E9-4910-8B07-BA47D3341D2F}" type="pres">
      <dgm:prSet presAssocID="{063C24E6-E447-4B01-BC54-431256596BC9}" presName="Name0" presStyleCnt="0">
        <dgm:presLayoutVars>
          <dgm:dir/>
          <dgm:animLvl val="lvl"/>
          <dgm:resizeHandles val="exact"/>
        </dgm:presLayoutVars>
      </dgm:prSet>
      <dgm:spPr/>
      <dgm:t>
        <a:bodyPr/>
        <a:lstStyle/>
        <a:p>
          <a:endParaRPr lang="en-US"/>
        </a:p>
      </dgm:t>
    </dgm:pt>
    <dgm:pt modelId="{8F0DA162-351A-4B00-971A-196C06309DD1}" type="pres">
      <dgm:prSet presAssocID="{1B1E9AF6-89AC-441B-9D83-F155C8C1E650}" presName="composite" presStyleCnt="0"/>
      <dgm:spPr/>
    </dgm:pt>
    <dgm:pt modelId="{A4E3DADC-8B88-4C5C-9BDB-5739A8055EA2}" type="pres">
      <dgm:prSet presAssocID="{1B1E9AF6-89AC-441B-9D83-F155C8C1E650}" presName="parTx" presStyleLbl="alignNode1" presStyleIdx="0" presStyleCnt="3">
        <dgm:presLayoutVars>
          <dgm:chMax val="0"/>
          <dgm:chPref val="0"/>
          <dgm:bulletEnabled val="1"/>
        </dgm:presLayoutVars>
      </dgm:prSet>
      <dgm:spPr/>
      <dgm:t>
        <a:bodyPr/>
        <a:lstStyle/>
        <a:p>
          <a:endParaRPr lang="en-US"/>
        </a:p>
      </dgm:t>
    </dgm:pt>
    <dgm:pt modelId="{2D2DB722-BFE8-43D4-9546-EB2EA1581DFB}" type="pres">
      <dgm:prSet presAssocID="{1B1E9AF6-89AC-441B-9D83-F155C8C1E650}" presName="desTx" presStyleLbl="alignAccFollowNode1" presStyleIdx="0" presStyleCnt="3">
        <dgm:presLayoutVars>
          <dgm:bulletEnabled val="1"/>
        </dgm:presLayoutVars>
      </dgm:prSet>
      <dgm:spPr/>
      <dgm:t>
        <a:bodyPr/>
        <a:lstStyle/>
        <a:p>
          <a:endParaRPr lang="en-US"/>
        </a:p>
      </dgm:t>
    </dgm:pt>
    <dgm:pt modelId="{3A0CCBF3-E37F-4805-88E1-C9852F7810B6}" type="pres">
      <dgm:prSet presAssocID="{8143C0AC-0C19-483B-BD0A-793806E592BB}" presName="space" presStyleCnt="0"/>
      <dgm:spPr/>
    </dgm:pt>
    <dgm:pt modelId="{67ABDEEF-BAF9-4DF3-ADB9-23ACC163FB41}" type="pres">
      <dgm:prSet presAssocID="{B231F712-998D-4BE2-A826-4446F608CFDA}" presName="composite" presStyleCnt="0"/>
      <dgm:spPr/>
    </dgm:pt>
    <dgm:pt modelId="{9A524DB3-809D-44E1-B16F-6974D179EDAE}" type="pres">
      <dgm:prSet presAssocID="{B231F712-998D-4BE2-A826-4446F608CFDA}" presName="parTx" presStyleLbl="alignNode1" presStyleIdx="1" presStyleCnt="3">
        <dgm:presLayoutVars>
          <dgm:chMax val="0"/>
          <dgm:chPref val="0"/>
          <dgm:bulletEnabled val="1"/>
        </dgm:presLayoutVars>
      </dgm:prSet>
      <dgm:spPr/>
      <dgm:t>
        <a:bodyPr/>
        <a:lstStyle/>
        <a:p>
          <a:endParaRPr lang="en-US"/>
        </a:p>
      </dgm:t>
    </dgm:pt>
    <dgm:pt modelId="{E1F9651B-1309-4D68-81F0-7C8FBDFC3892}" type="pres">
      <dgm:prSet presAssocID="{B231F712-998D-4BE2-A826-4446F608CFDA}" presName="desTx" presStyleLbl="alignAccFollowNode1" presStyleIdx="1" presStyleCnt="3">
        <dgm:presLayoutVars>
          <dgm:bulletEnabled val="1"/>
        </dgm:presLayoutVars>
      </dgm:prSet>
      <dgm:spPr/>
      <dgm:t>
        <a:bodyPr/>
        <a:lstStyle/>
        <a:p>
          <a:endParaRPr lang="en-US"/>
        </a:p>
      </dgm:t>
    </dgm:pt>
    <dgm:pt modelId="{4E12A38A-C1A3-4D69-8581-C6449135109A}" type="pres">
      <dgm:prSet presAssocID="{17015BE5-F331-4863-9E54-CD44C53D88F5}" presName="space" presStyleCnt="0"/>
      <dgm:spPr/>
    </dgm:pt>
    <dgm:pt modelId="{2C82FCDF-F6F4-4229-B695-6DC0A3D87F0B}" type="pres">
      <dgm:prSet presAssocID="{9F7543CF-A76C-463A-9BBC-8210A18A988B}" presName="composite" presStyleCnt="0"/>
      <dgm:spPr/>
    </dgm:pt>
    <dgm:pt modelId="{1E513658-60A3-464A-B405-FC3343C91DB6}" type="pres">
      <dgm:prSet presAssocID="{9F7543CF-A76C-463A-9BBC-8210A18A988B}" presName="parTx" presStyleLbl="alignNode1" presStyleIdx="2" presStyleCnt="3" custLinFactNeighborX="1075" custLinFactNeighborY="14628">
        <dgm:presLayoutVars>
          <dgm:chMax val="0"/>
          <dgm:chPref val="0"/>
          <dgm:bulletEnabled val="1"/>
        </dgm:presLayoutVars>
      </dgm:prSet>
      <dgm:spPr/>
      <dgm:t>
        <a:bodyPr/>
        <a:lstStyle/>
        <a:p>
          <a:endParaRPr lang="en-US"/>
        </a:p>
      </dgm:t>
    </dgm:pt>
    <dgm:pt modelId="{A9A4DA4C-035D-4912-848A-9F49B2E7CA1A}" type="pres">
      <dgm:prSet presAssocID="{9F7543CF-A76C-463A-9BBC-8210A18A988B}" presName="desTx" presStyleLbl="alignAccFollowNode1" presStyleIdx="2" presStyleCnt="3">
        <dgm:presLayoutVars>
          <dgm:bulletEnabled val="1"/>
        </dgm:presLayoutVars>
      </dgm:prSet>
      <dgm:spPr/>
      <dgm:t>
        <a:bodyPr/>
        <a:lstStyle/>
        <a:p>
          <a:endParaRPr lang="en-US"/>
        </a:p>
      </dgm:t>
    </dgm:pt>
  </dgm:ptLst>
  <dgm:cxnLst>
    <dgm:cxn modelId="{21BE0EB4-B2F5-4757-9B54-96255DE3AF7A}" type="presOf" srcId="{D7C10E63-E8BB-4D6B-AF9D-176150BFA281}" destId="{A9A4DA4C-035D-4912-848A-9F49B2E7CA1A}" srcOrd="0" destOrd="0" presId="urn:microsoft.com/office/officeart/2005/8/layout/hList1"/>
    <dgm:cxn modelId="{6A5183BD-B72B-400D-8BA0-6BD7460B2C07}" srcId="{9F7543CF-A76C-463A-9BBC-8210A18A988B}" destId="{D7C10E63-E8BB-4D6B-AF9D-176150BFA281}" srcOrd="0" destOrd="0" parTransId="{9E2BD656-F23E-4D4A-8C7B-D2315F50C180}" sibTransId="{0F34FB31-67D5-4F52-870C-B78730E1CFE7}"/>
    <dgm:cxn modelId="{6489FEC2-CD3F-45C7-87BB-3C4A3BBAE10D}" type="presOf" srcId="{D310565D-EF05-4077-A4CC-1B27B5C93F52}" destId="{A9A4DA4C-035D-4912-848A-9F49B2E7CA1A}" srcOrd="0" destOrd="4" presId="urn:microsoft.com/office/officeart/2005/8/layout/hList1"/>
    <dgm:cxn modelId="{496C513A-B89E-46FD-8604-81434F9DDED5}" srcId="{9F7543CF-A76C-463A-9BBC-8210A18A988B}" destId="{D310565D-EF05-4077-A4CC-1B27B5C93F52}" srcOrd="4" destOrd="0" parTransId="{95164634-EAE5-478F-B661-488A7070A102}" sibTransId="{ADC30125-32C5-405E-98C4-6AFB27783A02}"/>
    <dgm:cxn modelId="{CB5A3750-99F6-44E4-90CD-DB00A13FADDD}" srcId="{957928C9-E2AF-4CDF-996A-73D4DB0B593C}" destId="{A1EC50E9-A119-40EF-8164-BD4BDF70C58E}" srcOrd="0" destOrd="0" parTransId="{FB71193B-FB75-4ABC-9CA7-83C23EDB29C0}" sibTransId="{536B2E7B-F33D-4D36-BD92-F5A2AA2CA5E9}"/>
    <dgm:cxn modelId="{D666B5A7-7935-496C-A4DD-0CFECBBAE980}" srcId="{B231F712-998D-4BE2-A826-4446F608CFDA}" destId="{8C1F301E-6A61-4371-B1D3-2998C95DE888}" srcOrd="3" destOrd="0" parTransId="{50CF0BE7-F7EC-4E20-93C3-976B18EFC4F5}" sibTransId="{41A54AEE-660A-484A-9D2E-930D6BC49D24}"/>
    <dgm:cxn modelId="{5A80B3C6-826E-4EE6-BCA2-79CA5BF51931}" srcId="{B231F712-998D-4BE2-A826-4446F608CFDA}" destId="{183B34B9-3D67-4B62-B4F0-6CCD6412F605}" srcOrd="2" destOrd="0" parTransId="{EEF6FEBF-46D9-4962-870D-B4BB3511BE58}" sibTransId="{40E8D354-7DC0-4FE4-9B09-D848404CD420}"/>
    <dgm:cxn modelId="{C59C0C61-E1E7-4B39-A909-F2A50A1D76A1}" type="presOf" srcId="{57CB6AE7-B737-4CD5-A48E-D9E2EE6BFA50}" destId="{E1F9651B-1309-4D68-81F0-7C8FBDFC3892}" srcOrd="0" destOrd="4" presId="urn:microsoft.com/office/officeart/2005/8/layout/hList1"/>
    <dgm:cxn modelId="{55AD2E28-6AB4-4DA6-997D-7A0C25946786}" srcId="{063C24E6-E447-4B01-BC54-431256596BC9}" destId="{B231F712-998D-4BE2-A826-4446F608CFDA}" srcOrd="1" destOrd="0" parTransId="{B4D2ED7E-450D-4272-A090-3E120AB4BD6C}" sibTransId="{17015BE5-F331-4863-9E54-CD44C53D88F5}"/>
    <dgm:cxn modelId="{4B5E7314-518A-4738-B2BA-7719DC49F466}" type="presOf" srcId="{1B1E9AF6-89AC-441B-9D83-F155C8C1E650}" destId="{A4E3DADC-8B88-4C5C-9BDB-5739A8055EA2}" srcOrd="0" destOrd="0" presId="urn:microsoft.com/office/officeart/2005/8/layout/hList1"/>
    <dgm:cxn modelId="{29ED9E03-BC4B-474A-9003-DD17236B046D}" type="presOf" srcId="{B231F712-998D-4BE2-A826-4446F608CFDA}" destId="{9A524DB3-809D-44E1-B16F-6974D179EDAE}" srcOrd="0" destOrd="0" presId="urn:microsoft.com/office/officeart/2005/8/layout/hList1"/>
    <dgm:cxn modelId="{71297F5C-85BF-4980-8D66-7A179BB3BF87}" type="presOf" srcId="{063C24E6-E447-4B01-BC54-431256596BC9}" destId="{DC17B6E9-95E9-4910-8B07-BA47D3341D2F}" srcOrd="0" destOrd="0" presId="urn:microsoft.com/office/officeart/2005/8/layout/hList1"/>
    <dgm:cxn modelId="{AADF1EC6-B3EE-4D68-A2DC-DB4DDB005348}" type="presOf" srcId="{B902196C-FF20-4ED6-851E-E6897885C168}" destId="{E1F9651B-1309-4D68-81F0-7C8FBDFC3892}" srcOrd="0" destOrd="1" presId="urn:microsoft.com/office/officeart/2005/8/layout/hList1"/>
    <dgm:cxn modelId="{582DEEA7-C65A-49D0-850F-93C844BCD92A}" type="presOf" srcId="{36D1D35E-7EB2-4ED3-930E-EF8B2E793BA0}" destId="{A9A4DA4C-035D-4912-848A-9F49B2E7CA1A}" srcOrd="0" destOrd="1" presId="urn:microsoft.com/office/officeart/2005/8/layout/hList1"/>
    <dgm:cxn modelId="{AE50D1A0-1A44-4E83-81BD-CE40A99CA4C6}" type="presOf" srcId="{94D69F4C-047F-43B5-9D8F-95301012FE4F}" destId="{A9A4DA4C-035D-4912-848A-9F49B2E7CA1A}" srcOrd="0" destOrd="2" presId="urn:microsoft.com/office/officeart/2005/8/layout/hList1"/>
    <dgm:cxn modelId="{E4660D42-80E5-4294-9D43-9C95177D05BB}" type="presOf" srcId="{A1EC50E9-A119-40EF-8164-BD4BDF70C58E}" destId="{A9A4DA4C-035D-4912-848A-9F49B2E7CA1A}" srcOrd="0" destOrd="6" presId="urn:microsoft.com/office/officeart/2005/8/layout/hList1"/>
    <dgm:cxn modelId="{E6DE41C2-8868-4C3B-87DC-209BE1396C3A}" type="presOf" srcId="{22264616-DDC7-49BE-9A8F-DCB65273B76D}" destId="{2D2DB722-BFE8-43D4-9546-EB2EA1581DFB}" srcOrd="0" destOrd="1" presId="urn:microsoft.com/office/officeart/2005/8/layout/hList1"/>
    <dgm:cxn modelId="{B513D3D0-FF98-4ECF-B57C-FE9A426C5B93}" type="presOf" srcId="{8BFBEED4-64B7-47A7-865B-AF6ED02BB2E7}" destId="{2D2DB722-BFE8-43D4-9546-EB2EA1581DFB}" srcOrd="0" destOrd="2" presId="urn:microsoft.com/office/officeart/2005/8/layout/hList1"/>
    <dgm:cxn modelId="{0BCBF405-B8DA-4B70-9816-B9A8CAC3143F}" srcId="{063C24E6-E447-4B01-BC54-431256596BC9}" destId="{9F7543CF-A76C-463A-9BBC-8210A18A988B}" srcOrd="2" destOrd="0" parTransId="{5D2F7D04-A008-4608-97D0-0511F46F28E1}" sibTransId="{0E3E6E61-1DF8-4BFB-BCE4-0DC7CC136EAD}"/>
    <dgm:cxn modelId="{D33F12FC-F630-4EDC-B205-877220A88C61}" type="presOf" srcId="{4C00ED63-DB1A-4FC1-BFDD-7D31802AD3F7}" destId="{A9A4DA4C-035D-4912-848A-9F49B2E7CA1A}" srcOrd="0" destOrd="7" presId="urn:microsoft.com/office/officeart/2005/8/layout/hList1"/>
    <dgm:cxn modelId="{F51A6124-08D3-45E4-86FF-D97BCAE933B9}" srcId="{957928C9-E2AF-4CDF-996A-73D4DB0B593C}" destId="{4C00ED63-DB1A-4FC1-BFDD-7D31802AD3F7}" srcOrd="1" destOrd="0" parTransId="{D656C1F9-ECF9-409E-AB70-A9347DB23B5D}" sibTransId="{E441AE54-344F-4A25-9F51-C4801DE5441D}"/>
    <dgm:cxn modelId="{816581C2-252F-4051-8E71-02DDABEAC718}" type="presOf" srcId="{183B34B9-3D67-4B62-B4F0-6CCD6412F605}" destId="{E1F9651B-1309-4D68-81F0-7C8FBDFC3892}" srcOrd="0" destOrd="2" presId="urn:microsoft.com/office/officeart/2005/8/layout/hList1"/>
    <dgm:cxn modelId="{A5A385A4-342E-40D0-BFF6-C22992DD396B}" type="presOf" srcId="{9325841A-E8B2-4FF9-9C58-BD09B03B857D}" destId="{2D2DB722-BFE8-43D4-9546-EB2EA1581DFB}" srcOrd="0" destOrd="0" presId="urn:microsoft.com/office/officeart/2005/8/layout/hList1"/>
    <dgm:cxn modelId="{3A9CE809-CBCF-4C09-84C9-66A2F4B3B1A1}" srcId="{1B1E9AF6-89AC-441B-9D83-F155C8C1E650}" destId="{9325841A-E8B2-4FF9-9C58-BD09B03B857D}" srcOrd="0" destOrd="0" parTransId="{98212683-3129-4708-81A6-B66743E4F88D}" sibTransId="{0CAD8EEA-46F3-43A2-B878-CDAA0CD96F06}"/>
    <dgm:cxn modelId="{344D0BE6-3050-439D-8442-9E8EC224F9BA}" srcId="{9F7543CF-A76C-463A-9BBC-8210A18A988B}" destId="{D1D73B6E-082C-409F-83D3-B0BE10BB1565}" srcOrd="3" destOrd="0" parTransId="{16A9BFEF-0E7E-4138-911B-682CECACA16B}" sibTransId="{C53CDC21-6B96-4376-A64F-402D8B9D5C07}"/>
    <dgm:cxn modelId="{04CC55E8-44DC-4A9F-8126-D6373215F06D}" type="presOf" srcId="{9F7543CF-A76C-463A-9BBC-8210A18A988B}" destId="{1E513658-60A3-464A-B405-FC3343C91DB6}" srcOrd="0" destOrd="0" presId="urn:microsoft.com/office/officeart/2005/8/layout/hList1"/>
    <dgm:cxn modelId="{B9555901-0606-4FBB-B771-5AAB0FA0A3D8}" srcId="{B231F712-998D-4BE2-A826-4446F608CFDA}" destId="{B1C83FED-3232-4C6A-A616-8A7043820A40}" srcOrd="0" destOrd="0" parTransId="{01DCF546-EFF6-4DE4-809A-968A7C83E8D1}" sibTransId="{9B53E3E7-0CF1-4723-99A1-67181DF5AF8C}"/>
    <dgm:cxn modelId="{19147D30-772B-4DFC-AD25-16AFFFBA757B}" srcId="{9F7543CF-A76C-463A-9BBC-8210A18A988B}" destId="{36D1D35E-7EB2-4ED3-930E-EF8B2E793BA0}" srcOrd="1" destOrd="0" parTransId="{E91DC098-9627-4659-80F0-AE40C1FB3BC9}" sibTransId="{A35EE94A-2CF1-4236-B149-2B4B31E14136}"/>
    <dgm:cxn modelId="{018FB47E-3F04-474E-BEDA-5AF9A6A290B0}" srcId="{9F7543CF-A76C-463A-9BBC-8210A18A988B}" destId="{957928C9-E2AF-4CDF-996A-73D4DB0B593C}" srcOrd="5" destOrd="0" parTransId="{8F7FFEB9-E25C-4E15-9AAC-15651F14DBDA}" sibTransId="{0D8A127B-8BD6-4073-ADE0-9BA684CBEA89}"/>
    <dgm:cxn modelId="{DACAC88A-4A18-4381-A85E-D06B56C11644}" type="presOf" srcId="{957928C9-E2AF-4CDF-996A-73D4DB0B593C}" destId="{A9A4DA4C-035D-4912-848A-9F49B2E7CA1A}" srcOrd="0" destOrd="5" presId="urn:microsoft.com/office/officeart/2005/8/layout/hList1"/>
    <dgm:cxn modelId="{00E3FCB2-2091-4BF2-A19F-623AA0840A3D}" srcId="{1B1E9AF6-89AC-441B-9D83-F155C8C1E650}" destId="{22264616-DDC7-49BE-9A8F-DCB65273B76D}" srcOrd="1" destOrd="0" parTransId="{7A4A347F-3500-43BF-98DF-B4C6A0AFCC22}" sibTransId="{30036E54-FE78-422D-817C-FCCF7B89BD31}"/>
    <dgm:cxn modelId="{109FF2AA-BEC4-4692-8FB1-98CF4065C97F}" srcId="{B231F712-998D-4BE2-A826-4446F608CFDA}" destId="{57CB6AE7-B737-4CD5-A48E-D9E2EE6BFA50}" srcOrd="4" destOrd="0" parTransId="{72C37AB1-79CF-48CA-8128-8F83999E48C0}" sibTransId="{CFB3102D-243D-4151-A7D4-7D036C485BC0}"/>
    <dgm:cxn modelId="{80875EB6-3A2C-4604-AE7B-7A76D14C6DCC}" type="presOf" srcId="{B1C83FED-3232-4C6A-A616-8A7043820A40}" destId="{E1F9651B-1309-4D68-81F0-7C8FBDFC3892}" srcOrd="0" destOrd="0" presId="urn:microsoft.com/office/officeart/2005/8/layout/hList1"/>
    <dgm:cxn modelId="{1780AD38-7615-4F99-AF52-B167BFBE2FD2}" srcId="{B231F712-998D-4BE2-A826-4446F608CFDA}" destId="{B902196C-FF20-4ED6-851E-E6897885C168}" srcOrd="1" destOrd="0" parTransId="{D88D8696-3050-43C8-9583-C8915A64FD98}" sibTransId="{6854A655-2445-42FA-A3D6-B352746D558D}"/>
    <dgm:cxn modelId="{9AAB2AA7-5956-49EC-93B6-6115867D7D2E}" type="presOf" srcId="{D1D73B6E-082C-409F-83D3-B0BE10BB1565}" destId="{A9A4DA4C-035D-4912-848A-9F49B2E7CA1A}" srcOrd="0" destOrd="3" presId="urn:microsoft.com/office/officeart/2005/8/layout/hList1"/>
    <dgm:cxn modelId="{BB384162-9EB6-4534-9D23-C3263AF94D1F}" srcId="{1B1E9AF6-89AC-441B-9D83-F155C8C1E650}" destId="{8BFBEED4-64B7-47A7-865B-AF6ED02BB2E7}" srcOrd="2" destOrd="0" parTransId="{B36A617B-0CE9-4A28-8B8F-06AECAFB08FB}" sibTransId="{01425996-3CAB-4CD1-9ABE-A19AA2C4D1DA}"/>
    <dgm:cxn modelId="{F52B8E43-E687-4818-8A59-EFA44AAB7E41}" srcId="{9F7543CF-A76C-463A-9BBC-8210A18A988B}" destId="{94D69F4C-047F-43B5-9D8F-95301012FE4F}" srcOrd="2" destOrd="0" parTransId="{B461314A-07D2-496F-83A6-DA0681BE56DE}" sibTransId="{3A7ED7F9-DC73-4F89-A614-128ABE698791}"/>
    <dgm:cxn modelId="{7E4E7390-93CB-4BD3-88BC-F380242BC927}" srcId="{063C24E6-E447-4B01-BC54-431256596BC9}" destId="{1B1E9AF6-89AC-441B-9D83-F155C8C1E650}" srcOrd="0" destOrd="0" parTransId="{C0A38347-581F-4AB6-A954-08304394ACA5}" sibTransId="{8143C0AC-0C19-483B-BD0A-793806E592BB}"/>
    <dgm:cxn modelId="{42CCEE13-0606-4493-9C63-3BF984C5D7C2}" type="presOf" srcId="{8C1F301E-6A61-4371-B1D3-2998C95DE888}" destId="{E1F9651B-1309-4D68-81F0-7C8FBDFC3892}" srcOrd="0" destOrd="3" presId="urn:microsoft.com/office/officeart/2005/8/layout/hList1"/>
    <dgm:cxn modelId="{A86AF8EF-CDF3-4A47-A6BB-7FC0B489FDCF}" type="presParOf" srcId="{DC17B6E9-95E9-4910-8B07-BA47D3341D2F}" destId="{8F0DA162-351A-4B00-971A-196C06309DD1}" srcOrd="0" destOrd="0" presId="urn:microsoft.com/office/officeart/2005/8/layout/hList1"/>
    <dgm:cxn modelId="{6A06A5A9-A501-4AB1-BB31-754847DEE1BF}" type="presParOf" srcId="{8F0DA162-351A-4B00-971A-196C06309DD1}" destId="{A4E3DADC-8B88-4C5C-9BDB-5739A8055EA2}" srcOrd="0" destOrd="0" presId="urn:microsoft.com/office/officeart/2005/8/layout/hList1"/>
    <dgm:cxn modelId="{E8A3EC70-EB47-4F26-BFF4-AFE252CB27ED}" type="presParOf" srcId="{8F0DA162-351A-4B00-971A-196C06309DD1}" destId="{2D2DB722-BFE8-43D4-9546-EB2EA1581DFB}" srcOrd="1" destOrd="0" presId="urn:microsoft.com/office/officeart/2005/8/layout/hList1"/>
    <dgm:cxn modelId="{DB3C50CF-FED7-42E4-8810-0E45AAC3CD34}" type="presParOf" srcId="{DC17B6E9-95E9-4910-8B07-BA47D3341D2F}" destId="{3A0CCBF3-E37F-4805-88E1-C9852F7810B6}" srcOrd="1" destOrd="0" presId="urn:microsoft.com/office/officeart/2005/8/layout/hList1"/>
    <dgm:cxn modelId="{AFFA6248-B523-4AA1-AB2B-F4005EB8DE4E}" type="presParOf" srcId="{DC17B6E9-95E9-4910-8B07-BA47D3341D2F}" destId="{67ABDEEF-BAF9-4DF3-ADB9-23ACC163FB41}" srcOrd="2" destOrd="0" presId="urn:microsoft.com/office/officeart/2005/8/layout/hList1"/>
    <dgm:cxn modelId="{83FCBA8C-7C31-4ACD-846D-4345808332BB}" type="presParOf" srcId="{67ABDEEF-BAF9-4DF3-ADB9-23ACC163FB41}" destId="{9A524DB3-809D-44E1-B16F-6974D179EDAE}" srcOrd="0" destOrd="0" presId="urn:microsoft.com/office/officeart/2005/8/layout/hList1"/>
    <dgm:cxn modelId="{8CF0ED90-59C2-4CF8-BED2-18103C411B60}" type="presParOf" srcId="{67ABDEEF-BAF9-4DF3-ADB9-23ACC163FB41}" destId="{E1F9651B-1309-4D68-81F0-7C8FBDFC3892}" srcOrd="1" destOrd="0" presId="urn:microsoft.com/office/officeart/2005/8/layout/hList1"/>
    <dgm:cxn modelId="{D3F86D68-6B45-4C0F-B6F3-0288F0126C46}" type="presParOf" srcId="{DC17B6E9-95E9-4910-8B07-BA47D3341D2F}" destId="{4E12A38A-C1A3-4D69-8581-C6449135109A}" srcOrd="3" destOrd="0" presId="urn:microsoft.com/office/officeart/2005/8/layout/hList1"/>
    <dgm:cxn modelId="{3D51D2F1-069F-4EF5-8305-F92EFCD35623}" type="presParOf" srcId="{DC17B6E9-95E9-4910-8B07-BA47D3341D2F}" destId="{2C82FCDF-F6F4-4229-B695-6DC0A3D87F0B}" srcOrd="4" destOrd="0" presId="urn:microsoft.com/office/officeart/2005/8/layout/hList1"/>
    <dgm:cxn modelId="{1F279086-8016-4748-9A05-601BF963571E}" type="presParOf" srcId="{2C82FCDF-F6F4-4229-B695-6DC0A3D87F0B}" destId="{1E513658-60A3-464A-B405-FC3343C91DB6}" srcOrd="0" destOrd="0" presId="urn:microsoft.com/office/officeart/2005/8/layout/hList1"/>
    <dgm:cxn modelId="{A58C95AC-4A03-4196-B172-AAA87B167971}" type="presParOf" srcId="{2C82FCDF-F6F4-4229-B695-6DC0A3D87F0B}" destId="{A9A4DA4C-035D-4912-848A-9F49B2E7CA1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FD7FC29-E46E-46B0-8F0D-FEEC5AF5948F}"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D0139E28-F363-4DA1-8B1E-5B6299C9C58D}">
      <dgm:prSet/>
      <dgm:spPr/>
      <dgm:t>
        <a:bodyPr/>
        <a:lstStyle/>
        <a:p>
          <a:r>
            <a:rPr lang="en-US" b="1" smtClean="0"/>
            <a:t>Community/Public Service  </a:t>
          </a:r>
          <a:endParaRPr lang="en-US" b="1" dirty="0"/>
        </a:p>
      </dgm:t>
    </dgm:pt>
    <dgm:pt modelId="{7F4D9D49-D9A9-4A5B-9EDD-F9FE2A9CE48F}" type="parTrans" cxnId="{19CAC995-225D-46A3-A810-613B740E46EA}">
      <dgm:prSet/>
      <dgm:spPr/>
      <dgm:t>
        <a:bodyPr/>
        <a:lstStyle/>
        <a:p>
          <a:endParaRPr lang="en-US"/>
        </a:p>
      </dgm:t>
    </dgm:pt>
    <dgm:pt modelId="{3AC91796-38C3-4255-8C12-E20F1AB38061}" type="sibTrans" cxnId="{19CAC995-225D-46A3-A810-613B740E46EA}">
      <dgm:prSet/>
      <dgm:spPr/>
      <dgm:t>
        <a:bodyPr/>
        <a:lstStyle/>
        <a:p>
          <a:endParaRPr lang="en-US"/>
        </a:p>
      </dgm:t>
    </dgm:pt>
    <dgm:pt modelId="{344969E5-3357-42AF-8844-AD16AC5E94E0}">
      <dgm:prSet/>
      <dgm:spPr/>
      <dgm:t>
        <a:bodyPr/>
        <a:lstStyle/>
        <a:p>
          <a:r>
            <a:rPr lang="en-US" dirty="0" err="1" smtClean="0"/>
            <a:t>Pineywoods</a:t>
          </a:r>
          <a:r>
            <a:rPr lang="en-US" dirty="0" smtClean="0"/>
            <a:t> Fair/Health fairs at Shelbyville and Central Heights</a:t>
          </a:r>
          <a:endParaRPr lang="en-US" dirty="0"/>
        </a:p>
      </dgm:t>
    </dgm:pt>
    <dgm:pt modelId="{87303CFE-E25A-43F8-8743-E6EE3AE78A60}" type="parTrans" cxnId="{544CEDDA-0586-4C68-9AF7-EA3F0B6FFAB6}">
      <dgm:prSet/>
      <dgm:spPr/>
      <dgm:t>
        <a:bodyPr/>
        <a:lstStyle/>
        <a:p>
          <a:endParaRPr lang="en-US"/>
        </a:p>
      </dgm:t>
    </dgm:pt>
    <dgm:pt modelId="{EB2DE6E2-645E-4A32-A758-45DFDD9278CD}" type="sibTrans" cxnId="{544CEDDA-0586-4C68-9AF7-EA3F0B6FFAB6}">
      <dgm:prSet/>
      <dgm:spPr/>
      <dgm:t>
        <a:bodyPr/>
        <a:lstStyle/>
        <a:p>
          <a:endParaRPr lang="en-US"/>
        </a:p>
      </dgm:t>
    </dgm:pt>
    <dgm:pt modelId="{8EB4A807-4988-443A-B2F9-44F7DDE24F32}">
      <dgm:prSet/>
      <dgm:spPr/>
      <dgm:t>
        <a:bodyPr/>
        <a:lstStyle/>
        <a:p>
          <a:r>
            <a:rPr lang="en-US" dirty="0" smtClean="0"/>
            <a:t>National Make-a-Difference Day</a:t>
          </a:r>
          <a:endParaRPr lang="en-US" dirty="0"/>
        </a:p>
      </dgm:t>
    </dgm:pt>
    <dgm:pt modelId="{7BC4FABD-40AD-4187-93B9-3E08D01B4CCD}" type="parTrans" cxnId="{D3CA89D6-8EFE-4D5F-BCCA-92E3C104E8CA}">
      <dgm:prSet/>
      <dgm:spPr/>
      <dgm:t>
        <a:bodyPr/>
        <a:lstStyle/>
        <a:p>
          <a:endParaRPr lang="en-US"/>
        </a:p>
      </dgm:t>
    </dgm:pt>
    <dgm:pt modelId="{4316CDDA-679B-4637-AE32-16CDCF7D9546}" type="sibTrans" cxnId="{D3CA89D6-8EFE-4D5F-BCCA-92E3C104E8CA}">
      <dgm:prSet/>
      <dgm:spPr/>
      <dgm:t>
        <a:bodyPr/>
        <a:lstStyle/>
        <a:p>
          <a:endParaRPr lang="en-US"/>
        </a:p>
      </dgm:t>
    </dgm:pt>
    <dgm:pt modelId="{8B6568CD-1F66-420B-ACE4-AD02A940F9BE}">
      <dgm:prSet/>
      <dgm:spPr/>
      <dgm:t>
        <a:bodyPr/>
        <a:lstStyle/>
        <a:p>
          <a:r>
            <a:rPr lang="en-US" dirty="0" smtClean="0"/>
            <a:t>Regional Disaster Simulation with the Texas Regional Disaster Team, regional hospitals, Fire &amp; Rescue Units, SFA ROTC and Media class</a:t>
          </a:r>
          <a:endParaRPr lang="en-US" dirty="0"/>
        </a:p>
      </dgm:t>
    </dgm:pt>
    <dgm:pt modelId="{D7D8BF76-41CB-4D39-8115-6814C529C324}" type="parTrans" cxnId="{8C9B69DC-0CCD-42D9-B312-5807A65D724D}">
      <dgm:prSet/>
      <dgm:spPr/>
      <dgm:t>
        <a:bodyPr/>
        <a:lstStyle/>
        <a:p>
          <a:endParaRPr lang="en-US"/>
        </a:p>
      </dgm:t>
    </dgm:pt>
    <dgm:pt modelId="{E17B0149-E56F-44AB-B1AA-77F7C6690A6C}" type="sibTrans" cxnId="{8C9B69DC-0CCD-42D9-B312-5807A65D724D}">
      <dgm:prSet/>
      <dgm:spPr/>
      <dgm:t>
        <a:bodyPr/>
        <a:lstStyle/>
        <a:p>
          <a:endParaRPr lang="en-US"/>
        </a:p>
      </dgm:t>
    </dgm:pt>
    <dgm:pt modelId="{4413EF9B-ECA3-48F9-BCB3-97E37A79EB1C}">
      <dgm:prSet/>
      <dgm:spPr/>
      <dgm:t>
        <a:bodyPr/>
        <a:lstStyle/>
        <a:p>
          <a:r>
            <a:rPr lang="en-US" smtClean="0"/>
            <a:t>Hearing and Vision Screening at schools in Nacogdoches and Lufkin</a:t>
          </a:r>
          <a:endParaRPr lang="en-US" dirty="0"/>
        </a:p>
      </dgm:t>
    </dgm:pt>
    <dgm:pt modelId="{0A0BC01E-9E0A-4904-9DEA-289D227316E8}" type="parTrans" cxnId="{D9A07C32-7708-4C42-AE55-7810A6F55BCF}">
      <dgm:prSet/>
      <dgm:spPr/>
      <dgm:t>
        <a:bodyPr/>
        <a:lstStyle/>
        <a:p>
          <a:endParaRPr lang="en-US"/>
        </a:p>
      </dgm:t>
    </dgm:pt>
    <dgm:pt modelId="{5A59FE5D-36B7-4B11-809B-CCD2EC45EEA4}" type="sibTrans" cxnId="{D9A07C32-7708-4C42-AE55-7810A6F55BCF}">
      <dgm:prSet/>
      <dgm:spPr/>
      <dgm:t>
        <a:bodyPr/>
        <a:lstStyle/>
        <a:p>
          <a:endParaRPr lang="en-US"/>
        </a:p>
      </dgm:t>
    </dgm:pt>
    <dgm:pt modelId="{4D60E7E9-48EB-48F4-8538-AA952DDC5D77}">
      <dgm:prSet/>
      <dgm:spPr/>
      <dgm:t>
        <a:bodyPr/>
        <a:lstStyle/>
        <a:p>
          <a:r>
            <a:rPr lang="en-US" dirty="0" smtClean="0"/>
            <a:t>S. McDonald named to Healthy Nacogdoches Subcommittee for Childhood Obesity &amp; Diabetes Prevention</a:t>
          </a:r>
        </a:p>
      </dgm:t>
    </dgm:pt>
    <dgm:pt modelId="{E8162394-0CA9-48C4-AA04-6F53756DEE58}" type="parTrans" cxnId="{1F626A97-7D6C-45FE-A032-50554140247B}">
      <dgm:prSet/>
      <dgm:spPr/>
      <dgm:t>
        <a:bodyPr/>
        <a:lstStyle/>
        <a:p>
          <a:endParaRPr lang="en-US"/>
        </a:p>
      </dgm:t>
    </dgm:pt>
    <dgm:pt modelId="{2A05F383-DDFF-448B-B749-9CA7248C821E}" type="sibTrans" cxnId="{1F626A97-7D6C-45FE-A032-50554140247B}">
      <dgm:prSet/>
      <dgm:spPr/>
      <dgm:t>
        <a:bodyPr/>
        <a:lstStyle/>
        <a:p>
          <a:endParaRPr lang="en-US"/>
        </a:p>
      </dgm:t>
    </dgm:pt>
    <dgm:pt modelId="{3BDFF804-9E34-4E15-AAEA-D893772904C4}">
      <dgm:prSet/>
      <dgm:spPr/>
      <dgm:t>
        <a:bodyPr/>
        <a:lstStyle/>
        <a:p>
          <a:r>
            <a:rPr lang="en-US" b="1" dirty="0" smtClean="0"/>
            <a:t>National  Research/Teaching Best  Practices Presentations:</a:t>
          </a:r>
          <a:endParaRPr lang="en-US" dirty="0" smtClean="0"/>
        </a:p>
      </dgm:t>
    </dgm:pt>
    <dgm:pt modelId="{00E29A90-99D5-45A3-AD36-38A4DB6F422E}" type="parTrans" cxnId="{176BD275-E562-4BE8-976F-0E038F3E1F4D}">
      <dgm:prSet/>
      <dgm:spPr/>
      <dgm:t>
        <a:bodyPr/>
        <a:lstStyle/>
        <a:p>
          <a:endParaRPr lang="en-US"/>
        </a:p>
      </dgm:t>
    </dgm:pt>
    <dgm:pt modelId="{71395EFC-0752-4A6C-AFBB-938060825F3B}" type="sibTrans" cxnId="{176BD275-E562-4BE8-976F-0E038F3E1F4D}">
      <dgm:prSet/>
      <dgm:spPr/>
      <dgm:t>
        <a:bodyPr/>
        <a:lstStyle/>
        <a:p>
          <a:endParaRPr lang="en-US"/>
        </a:p>
      </dgm:t>
    </dgm:pt>
    <dgm:pt modelId="{FDCC6E9A-9612-4BAC-98E9-0C80E977376C}">
      <dgm:prSet/>
      <dgm:spPr/>
      <dgm:t>
        <a:bodyPr/>
        <a:lstStyle/>
        <a:p>
          <a:r>
            <a:rPr lang="en-US" smtClean="0"/>
            <a:t>Carol Athey – Book Chapter in </a:t>
          </a:r>
          <a:r>
            <a:rPr lang="en-US" i="1" smtClean="0"/>
            <a:t>Perioperative Nursing Clinics</a:t>
          </a:r>
          <a:endParaRPr lang="en-US" dirty="0"/>
        </a:p>
      </dgm:t>
    </dgm:pt>
    <dgm:pt modelId="{01D35817-3AA9-4639-A5B6-3C5D6B4A923F}" type="parTrans" cxnId="{43550867-F96F-4F2F-8980-03809BD319D6}">
      <dgm:prSet/>
      <dgm:spPr/>
      <dgm:t>
        <a:bodyPr/>
        <a:lstStyle/>
        <a:p>
          <a:endParaRPr lang="en-US"/>
        </a:p>
      </dgm:t>
    </dgm:pt>
    <dgm:pt modelId="{CD946F0D-4576-42D7-BEC7-646A467563FA}" type="sibTrans" cxnId="{43550867-F96F-4F2F-8980-03809BD319D6}">
      <dgm:prSet/>
      <dgm:spPr/>
      <dgm:t>
        <a:bodyPr/>
        <a:lstStyle/>
        <a:p>
          <a:endParaRPr lang="en-US"/>
        </a:p>
      </dgm:t>
    </dgm:pt>
    <dgm:pt modelId="{46D3955D-0FE2-4C97-815B-CBFC28C97E0F}">
      <dgm:prSet/>
      <dgm:spPr/>
      <dgm:t>
        <a:bodyPr/>
        <a:lstStyle/>
        <a:p>
          <a:r>
            <a:rPr lang="en-US" smtClean="0"/>
            <a:t>E. Bailey</a:t>
          </a:r>
          <a:endParaRPr lang="en-US" dirty="0"/>
        </a:p>
      </dgm:t>
    </dgm:pt>
    <dgm:pt modelId="{AFD95EDB-2DB8-4858-AF17-03344F47B6B0}" type="parTrans" cxnId="{6C7AEFF0-AB5B-4840-8B5D-0C725C375996}">
      <dgm:prSet/>
      <dgm:spPr/>
      <dgm:t>
        <a:bodyPr/>
        <a:lstStyle/>
        <a:p>
          <a:endParaRPr lang="en-US"/>
        </a:p>
      </dgm:t>
    </dgm:pt>
    <dgm:pt modelId="{649162E6-8A1A-4CBC-9C58-0C39F27CD0FF}" type="sibTrans" cxnId="{6C7AEFF0-AB5B-4840-8B5D-0C725C375996}">
      <dgm:prSet/>
      <dgm:spPr/>
      <dgm:t>
        <a:bodyPr/>
        <a:lstStyle/>
        <a:p>
          <a:endParaRPr lang="en-US"/>
        </a:p>
      </dgm:t>
    </dgm:pt>
    <dgm:pt modelId="{0A1E20B0-9E91-4E02-9558-46CDBA5B5D8F}">
      <dgm:prSet/>
      <dgm:spPr/>
      <dgm:t>
        <a:bodyPr/>
        <a:lstStyle/>
        <a:p>
          <a:r>
            <a:rPr lang="en-US" smtClean="0"/>
            <a:t>W. Donnell</a:t>
          </a:r>
          <a:endParaRPr lang="en-US" dirty="0"/>
        </a:p>
      </dgm:t>
    </dgm:pt>
    <dgm:pt modelId="{B7D19E50-5975-4C7D-A9F8-3145F57A13A0}" type="parTrans" cxnId="{F5668BD6-FFEA-4AF9-BF25-4DD1BA00A471}">
      <dgm:prSet/>
      <dgm:spPr/>
      <dgm:t>
        <a:bodyPr/>
        <a:lstStyle/>
        <a:p>
          <a:endParaRPr lang="en-US"/>
        </a:p>
      </dgm:t>
    </dgm:pt>
    <dgm:pt modelId="{6F494C5E-C0F7-41C2-890C-97773220EE1E}" type="sibTrans" cxnId="{F5668BD6-FFEA-4AF9-BF25-4DD1BA00A471}">
      <dgm:prSet/>
      <dgm:spPr/>
      <dgm:t>
        <a:bodyPr/>
        <a:lstStyle/>
        <a:p>
          <a:endParaRPr lang="en-US"/>
        </a:p>
      </dgm:t>
    </dgm:pt>
    <dgm:pt modelId="{476EC8E9-97AA-478B-B56E-1E7FA0EACEB2}">
      <dgm:prSet/>
      <dgm:spPr/>
      <dgm:t>
        <a:bodyPr/>
        <a:lstStyle/>
        <a:p>
          <a:r>
            <a:rPr lang="en-US" smtClean="0"/>
            <a:t>T. Harris	</a:t>
          </a:r>
          <a:endParaRPr lang="en-US" dirty="0"/>
        </a:p>
      </dgm:t>
    </dgm:pt>
    <dgm:pt modelId="{E41DFE61-C33D-4B31-9A0E-FFD7EA769620}" type="parTrans" cxnId="{4A1575DF-EA59-4B31-9315-8ED4D5CFC22B}">
      <dgm:prSet/>
      <dgm:spPr/>
      <dgm:t>
        <a:bodyPr/>
        <a:lstStyle/>
        <a:p>
          <a:endParaRPr lang="en-US"/>
        </a:p>
      </dgm:t>
    </dgm:pt>
    <dgm:pt modelId="{339F1F0A-ADAE-4C08-9345-253C200E9773}" type="sibTrans" cxnId="{4A1575DF-EA59-4B31-9315-8ED4D5CFC22B}">
      <dgm:prSet/>
      <dgm:spPr/>
      <dgm:t>
        <a:bodyPr/>
        <a:lstStyle/>
        <a:p>
          <a:endParaRPr lang="en-US"/>
        </a:p>
      </dgm:t>
    </dgm:pt>
    <dgm:pt modelId="{F6B90FD1-F594-4ECC-9C60-9AD3099AA4C3}">
      <dgm:prSet/>
      <dgm:spPr/>
      <dgm:t>
        <a:bodyPr/>
        <a:lstStyle/>
        <a:p>
          <a:r>
            <a:rPr lang="en-US" smtClean="0"/>
            <a:t>S. Bishop</a:t>
          </a:r>
          <a:endParaRPr lang="en-US" dirty="0"/>
        </a:p>
      </dgm:t>
    </dgm:pt>
    <dgm:pt modelId="{F8190CAF-D164-4918-B149-331223D1B14F}" type="parTrans" cxnId="{5F200BC4-2CDE-4932-BC7A-BC374D3DE3A8}">
      <dgm:prSet/>
      <dgm:spPr/>
      <dgm:t>
        <a:bodyPr/>
        <a:lstStyle/>
        <a:p>
          <a:endParaRPr lang="en-US"/>
        </a:p>
      </dgm:t>
    </dgm:pt>
    <dgm:pt modelId="{F1953830-B021-44D8-972C-3B329DBB1859}" type="sibTrans" cxnId="{5F200BC4-2CDE-4932-BC7A-BC374D3DE3A8}">
      <dgm:prSet/>
      <dgm:spPr/>
      <dgm:t>
        <a:bodyPr/>
        <a:lstStyle/>
        <a:p>
          <a:endParaRPr lang="en-US"/>
        </a:p>
      </dgm:t>
    </dgm:pt>
    <dgm:pt modelId="{3F7BB00B-CD41-4F0C-9F77-D09A9D0E70BD}">
      <dgm:prSet/>
      <dgm:spPr/>
      <dgm:t>
        <a:bodyPr/>
        <a:lstStyle/>
        <a:p>
          <a:r>
            <a:rPr lang="en-US" dirty="0" smtClean="0"/>
            <a:t>S. McDonald	</a:t>
          </a:r>
          <a:endParaRPr lang="en-US" dirty="0"/>
        </a:p>
      </dgm:t>
    </dgm:pt>
    <dgm:pt modelId="{31766533-7B15-4C17-88F0-7205A287FEF6}" type="parTrans" cxnId="{BFA370D4-0761-4091-A26C-5ECCDFDCB816}">
      <dgm:prSet/>
      <dgm:spPr/>
      <dgm:t>
        <a:bodyPr/>
        <a:lstStyle/>
        <a:p>
          <a:endParaRPr lang="en-US"/>
        </a:p>
      </dgm:t>
    </dgm:pt>
    <dgm:pt modelId="{5E66FADB-1333-40B9-AAAD-D5FB079FCD65}" type="sibTrans" cxnId="{BFA370D4-0761-4091-A26C-5ECCDFDCB816}">
      <dgm:prSet/>
      <dgm:spPr/>
      <dgm:t>
        <a:bodyPr/>
        <a:lstStyle/>
        <a:p>
          <a:endParaRPr lang="en-US"/>
        </a:p>
      </dgm:t>
    </dgm:pt>
    <dgm:pt modelId="{81DBA9E2-E0BC-473B-A369-9AAAB780929F}">
      <dgm:prSet/>
      <dgm:spPr/>
      <dgm:t>
        <a:bodyPr/>
        <a:lstStyle/>
        <a:p>
          <a:r>
            <a:rPr lang="en-US" smtClean="0"/>
            <a:t>D. Connor</a:t>
          </a:r>
          <a:endParaRPr lang="en-US" dirty="0"/>
        </a:p>
      </dgm:t>
    </dgm:pt>
    <dgm:pt modelId="{62B45864-2AEF-4909-A9E3-1085F19CE3BF}" type="parTrans" cxnId="{4CEA101D-48DB-484A-97F8-CC2B8D1260A9}">
      <dgm:prSet/>
      <dgm:spPr/>
      <dgm:t>
        <a:bodyPr/>
        <a:lstStyle/>
        <a:p>
          <a:endParaRPr lang="en-US"/>
        </a:p>
      </dgm:t>
    </dgm:pt>
    <dgm:pt modelId="{60429B85-E920-4C6B-BE8E-376E4724ABA9}" type="sibTrans" cxnId="{4CEA101D-48DB-484A-97F8-CC2B8D1260A9}">
      <dgm:prSet/>
      <dgm:spPr/>
      <dgm:t>
        <a:bodyPr/>
        <a:lstStyle/>
        <a:p>
          <a:endParaRPr lang="en-US"/>
        </a:p>
      </dgm:t>
    </dgm:pt>
    <dgm:pt modelId="{CC68825A-4A2D-47FE-B937-90DE0BDD99B1}">
      <dgm:prSet/>
      <dgm:spPr/>
      <dgm:t>
        <a:bodyPr/>
        <a:lstStyle/>
        <a:p>
          <a:r>
            <a:rPr lang="en-US" b="1" smtClean="0"/>
            <a:t>Publications:</a:t>
          </a:r>
          <a:r>
            <a:rPr lang="en-US" smtClean="0"/>
            <a:t>                    </a:t>
          </a:r>
          <a:endParaRPr lang="en-US"/>
        </a:p>
      </dgm:t>
    </dgm:pt>
    <dgm:pt modelId="{6EC0AC40-478C-4BF8-A228-841F111140CE}" type="parTrans" cxnId="{AC2130F6-3E76-4450-A3B9-92847BB079B6}">
      <dgm:prSet/>
      <dgm:spPr/>
      <dgm:t>
        <a:bodyPr/>
        <a:lstStyle/>
        <a:p>
          <a:endParaRPr lang="en-US"/>
        </a:p>
      </dgm:t>
    </dgm:pt>
    <dgm:pt modelId="{C69A94A2-5DF6-477C-822E-09EE30F3CD16}" type="sibTrans" cxnId="{AC2130F6-3E76-4450-A3B9-92847BB079B6}">
      <dgm:prSet/>
      <dgm:spPr/>
      <dgm:t>
        <a:bodyPr/>
        <a:lstStyle/>
        <a:p>
          <a:endParaRPr lang="en-US"/>
        </a:p>
      </dgm:t>
    </dgm:pt>
    <dgm:pt modelId="{055FB646-82D0-48A1-A4F8-9EFDACA7EAB5}">
      <dgm:prSet/>
      <dgm:spPr/>
      <dgm:t>
        <a:bodyPr/>
        <a:lstStyle/>
        <a:p>
          <a:r>
            <a:rPr lang="en-US" dirty="0" smtClean="0"/>
            <a:t>D. Connor – Named to Speakers’ Bureau of the National Kidney Foundation Council of Advanced Practice </a:t>
          </a:r>
        </a:p>
      </dgm:t>
    </dgm:pt>
    <dgm:pt modelId="{3F487425-7547-4A38-8BCD-DEFBA36AA732}" type="parTrans" cxnId="{BB8F1361-670F-40F7-AA3D-734EEFEF2998}">
      <dgm:prSet/>
      <dgm:spPr/>
      <dgm:t>
        <a:bodyPr/>
        <a:lstStyle/>
        <a:p>
          <a:endParaRPr lang="en-US"/>
        </a:p>
      </dgm:t>
    </dgm:pt>
    <dgm:pt modelId="{04F56FBE-399F-4BED-9998-2A8311DF70FC}" type="sibTrans" cxnId="{BB8F1361-670F-40F7-AA3D-734EEFEF2998}">
      <dgm:prSet/>
      <dgm:spPr/>
      <dgm:t>
        <a:bodyPr/>
        <a:lstStyle/>
        <a:p>
          <a:endParaRPr lang="en-US"/>
        </a:p>
      </dgm:t>
    </dgm:pt>
    <dgm:pt modelId="{D73B9D3E-9978-467D-9244-5B634E478124}" type="pres">
      <dgm:prSet presAssocID="{0FD7FC29-E46E-46B0-8F0D-FEEC5AF5948F}" presName="linear" presStyleCnt="0">
        <dgm:presLayoutVars>
          <dgm:dir/>
          <dgm:animLvl val="lvl"/>
          <dgm:resizeHandles val="exact"/>
        </dgm:presLayoutVars>
      </dgm:prSet>
      <dgm:spPr/>
      <dgm:t>
        <a:bodyPr/>
        <a:lstStyle/>
        <a:p>
          <a:endParaRPr lang="en-US"/>
        </a:p>
      </dgm:t>
    </dgm:pt>
    <dgm:pt modelId="{F731B517-E1F8-4017-B1EE-A90AB8D47EAB}" type="pres">
      <dgm:prSet presAssocID="{D0139E28-F363-4DA1-8B1E-5B6299C9C58D}" presName="parentLin" presStyleCnt="0"/>
      <dgm:spPr/>
    </dgm:pt>
    <dgm:pt modelId="{480BFA88-A9CC-46F3-950A-4C8954656846}" type="pres">
      <dgm:prSet presAssocID="{D0139E28-F363-4DA1-8B1E-5B6299C9C58D}" presName="parentLeftMargin" presStyleLbl="node1" presStyleIdx="0" presStyleCnt="3"/>
      <dgm:spPr/>
      <dgm:t>
        <a:bodyPr/>
        <a:lstStyle/>
        <a:p>
          <a:endParaRPr lang="en-US"/>
        </a:p>
      </dgm:t>
    </dgm:pt>
    <dgm:pt modelId="{52F44256-EA5C-4654-8C06-F1086E565A27}" type="pres">
      <dgm:prSet presAssocID="{D0139E28-F363-4DA1-8B1E-5B6299C9C58D}" presName="parentText" presStyleLbl="node1" presStyleIdx="0" presStyleCnt="3">
        <dgm:presLayoutVars>
          <dgm:chMax val="0"/>
          <dgm:bulletEnabled val="1"/>
        </dgm:presLayoutVars>
      </dgm:prSet>
      <dgm:spPr/>
      <dgm:t>
        <a:bodyPr/>
        <a:lstStyle/>
        <a:p>
          <a:endParaRPr lang="en-US"/>
        </a:p>
      </dgm:t>
    </dgm:pt>
    <dgm:pt modelId="{DD0DFBC7-DD45-4E63-8EEF-A188DBE1F54E}" type="pres">
      <dgm:prSet presAssocID="{D0139E28-F363-4DA1-8B1E-5B6299C9C58D}" presName="negativeSpace" presStyleCnt="0"/>
      <dgm:spPr/>
    </dgm:pt>
    <dgm:pt modelId="{A49DAB22-D662-4D24-A441-4B2F8FC16C50}" type="pres">
      <dgm:prSet presAssocID="{D0139E28-F363-4DA1-8B1E-5B6299C9C58D}" presName="childText" presStyleLbl="conFgAcc1" presStyleIdx="0" presStyleCnt="3">
        <dgm:presLayoutVars>
          <dgm:bulletEnabled val="1"/>
        </dgm:presLayoutVars>
      </dgm:prSet>
      <dgm:spPr/>
      <dgm:t>
        <a:bodyPr/>
        <a:lstStyle/>
        <a:p>
          <a:endParaRPr lang="en-US"/>
        </a:p>
      </dgm:t>
    </dgm:pt>
    <dgm:pt modelId="{9F871CB5-1442-44E6-A2F4-105427D73214}" type="pres">
      <dgm:prSet presAssocID="{3AC91796-38C3-4255-8C12-E20F1AB38061}" presName="spaceBetweenRectangles" presStyleCnt="0"/>
      <dgm:spPr/>
    </dgm:pt>
    <dgm:pt modelId="{E9D46926-D7B3-45C0-BDDD-CEF9A4B0A545}" type="pres">
      <dgm:prSet presAssocID="{3BDFF804-9E34-4E15-AAEA-D893772904C4}" presName="parentLin" presStyleCnt="0"/>
      <dgm:spPr/>
    </dgm:pt>
    <dgm:pt modelId="{93382782-71D1-4538-92C1-19AAD3A462C5}" type="pres">
      <dgm:prSet presAssocID="{3BDFF804-9E34-4E15-AAEA-D893772904C4}" presName="parentLeftMargin" presStyleLbl="node1" presStyleIdx="0" presStyleCnt="3"/>
      <dgm:spPr/>
      <dgm:t>
        <a:bodyPr/>
        <a:lstStyle/>
        <a:p>
          <a:endParaRPr lang="en-US"/>
        </a:p>
      </dgm:t>
    </dgm:pt>
    <dgm:pt modelId="{369E4030-315C-46EC-98D6-39A27E103404}" type="pres">
      <dgm:prSet presAssocID="{3BDFF804-9E34-4E15-AAEA-D893772904C4}" presName="parentText" presStyleLbl="node1" presStyleIdx="1" presStyleCnt="3">
        <dgm:presLayoutVars>
          <dgm:chMax val="0"/>
          <dgm:bulletEnabled val="1"/>
        </dgm:presLayoutVars>
      </dgm:prSet>
      <dgm:spPr/>
      <dgm:t>
        <a:bodyPr/>
        <a:lstStyle/>
        <a:p>
          <a:endParaRPr lang="en-US"/>
        </a:p>
      </dgm:t>
    </dgm:pt>
    <dgm:pt modelId="{30D16079-8832-4CCB-8F59-CC81D96D6C81}" type="pres">
      <dgm:prSet presAssocID="{3BDFF804-9E34-4E15-AAEA-D893772904C4}" presName="negativeSpace" presStyleCnt="0"/>
      <dgm:spPr/>
    </dgm:pt>
    <dgm:pt modelId="{E68B9F32-7BD1-49B4-86CB-2A480859E083}" type="pres">
      <dgm:prSet presAssocID="{3BDFF804-9E34-4E15-AAEA-D893772904C4}" presName="childText" presStyleLbl="conFgAcc1" presStyleIdx="1" presStyleCnt="3">
        <dgm:presLayoutVars>
          <dgm:bulletEnabled val="1"/>
        </dgm:presLayoutVars>
      </dgm:prSet>
      <dgm:spPr/>
      <dgm:t>
        <a:bodyPr/>
        <a:lstStyle/>
        <a:p>
          <a:endParaRPr lang="en-US"/>
        </a:p>
      </dgm:t>
    </dgm:pt>
    <dgm:pt modelId="{EC3AC199-E658-49FE-A359-B51DA8621E10}" type="pres">
      <dgm:prSet presAssocID="{71395EFC-0752-4A6C-AFBB-938060825F3B}" presName="spaceBetweenRectangles" presStyleCnt="0"/>
      <dgm:spPr/>
    </dgm:pt>
    <dgm:pt modelId="{46E7CE68-94AC-4F43-9305-38D23FD8FA71}" type="pres">
      <dgm:prSet presAssocID="{CC68825A-4A2D-47FE-B937-90DE0BDD99B1}" presName="parentLin" presStyleCnt="0"/>
      <dgm:spPr/>
    </dgm:pt>
    <dgm:pt modelId="{408B6613-CBE8-478B-849B-4CD2F1596848}" type="pres">
      <dgm:prSet presAssocID="{CC68825A-4A2D-47FE-B937-90DE0BDD99B1}" presName="parentLeftMargin" presStyleLbl="node1" presStyleIdx="1" presStyleCnt="3"/>
      <dgm:spPr/>
      <dgm:t>
        <a:bodyPr/>
        <a:lstStyle/>
        <a:p>
          <a:endParaRPr lang="en-US"/>
        </a:p>
      </dgm:t>
    </dgm:pt>
    <dgm:pt modelId="{E8BD8875-E20C-412D-B149-8CAD1A3299A4}" type="pres">
      <dgm:prSet presAssocID="{CC68825A-4A2D-47FE-B937-90DE0BDD99B1}" presName="parentText" presStyleLbl="node1" presStyleIdx="2" presStyleCnt="3">
        <dgm:presLayoutVars>
          <dgm:chMax val="0"/>
          <dgm:bulletEnabled val="1"/>
        </dgm:presLayoutVars>
      </dgm:prSet>
      <dgm:spPr/>
      <dgm:t>
        <a:bodyPr/>
        <a:lstStyle/>
        <a:p>
          <a:endParaRPr lang="en-US"/>
        </a:p>
      </dgm:t>
    </dgm:pt>
    <dgm:pt modelId="{0D3DD9C5-01AD-46FF-A842-8FD01908BC89}" type="pres">
      <dgm:prSet presAssocID="{CC68825A-4A2D-47FE-B937-90DE0BDD99B1}" presName="negativeSpace" presStyleCnt="0"/>
      <dgm:spPr/>
    </dgm:pt>
    <dgm:pt modelId="{7E4738C4-6A1E-49B6-9F3D-87244D380DFC}" type="pres">
      <dgm:prSet presAssocID="{CC68825A-4A2D-47FE-B937-90DE0BDD99B1}" presName="childText" presStyleLbl="conFgAcc1" presStyleIdx="2" presStyleCnt="3">
        <dgm:presLayoutVars>
          <dgm:bulletEnabled val="1"/>
        </dgm:presLayoutVars>
      </dgm:prSet>
      <dgm:spPr/>
      <dgm:t>
        <a:bodyPr/>
        <a:lstStyle/>
        <a:p>
          <a:endParaRPr lang="en-US"/>
        </a:p>
      </dgm:t>
    </dgm:pt>
  </dgm:ptLst>
  <dgm:cxnLst>
    <dgm:cxn modelId="{62F475C6-A772-46D2-A905-7E64744C5362}" type="presOf" srcId="{4D60E7E9-48EB-48F4-8538-AA952DDC5D77}" destId="{A49DAB22-D662-4D24-A441-4B2F8FC16C50}" srcOrd="0" destOrd="4" presId="urn:microsoft.com/office/officeart/2005/8/layout/list1"/>
    <dgm:cxn modelId="{4CEA101D-48DB-484A-97F8-CC2B8D1260A9}" srcId="{3BDFF804-9E34-4E15-AAEA-D893772904C4}" destId="{81DBA9E2-E0BC-473B-A369-9AAAB780929F}" srcOrd="5" destOrd="0" parTransId="{62B45864-2AEF-4909-A9E3-1085F19CE3BF}" sibTransId="{60429B85-E920-4C6B-BE8E-376E4724ABA9}"/>
    <dgm:cxn modelId="{A9AD7966-FA22-4BF9-A1C7-EE687B173BC0}" type="presOf" srcId="{3BDFF804-9E34-4E15-AAEA-D893772904C4}" destId="{369E4030-315C-46EC-98D6-39A27E103404}" srcOrd="1" destOrd="0" presId="urn:microsoft.com/office/officeart/2005/8/layout/list1"/>
    <dgm:cxn modelId="{6A6C3775-0BA4-420D-B775-12D7CE11BF77}" type="presOf" srcId="{CC68825A-4A2D-47FE-B937-90DE0BDD99B1}" destId="{E8BD8875-E20C-412D-B149-8CAD1A3299A4}" srcOrd="1" destOrd="0" presId="urn:microsoft.com/office/officeart/2005/8/layout/list1"/>
    <dgm:cxn modelId="{176BD275-E562-4BE8-976F-0E038F3E1F4D}" srcId="{0FD7FC29-E46E-46B0-8F0D-FEEC5AF5948F}" destId="{3BDFF804-9E34-4E15-AAEA-D893772904C4}" srcOrd="1" destOrd="0" parTransId="{00E29A90-99D5-45A3-AD36-38A4DB6F422E}" sibTransId="{71395EFC-0752-4A6C-AFBB-938060825F3B}"/>
    <dgm:cxn modelId="{D24D47A6-9CF7-4F07-8E16-61063C5EBC76}" type="presOf" srcId="{4413EF9B-ECA3-48F9-BCB3-97E37A79EB1C}" destId="{A49DAB22-D662-4D24-A441-4B2F8FC16C50}" srcOrd="0" destOrd="3" presId="urn:microsoft.com/office/officeart/2005/8/layout/list1"/>
    <dgm:cxn modelId="{C0BCC8A2-118B-4614-898F-96C97923745B}" type="presOf" srcId="{344969E5-3357-42AF-8844-AD16AC5E94E0}" destId="{A49DAB22-D662-4D24-A441-4B2F8FC16C50}" srcOrd="0" destOrd="0" presId="urn:microsoft.com/office/officeart/2005/8/layout/list1"/>
    <dgm:cxn modelId="{3C086840-6B1E-4713-9B10-97EED77B1EE0}" type="presOf" srcId="{46D3955D-0FE2-4C97-815B-CBFC28C97E0F}" destId="{E68B9F32-7BD1-49B4-86CB-2A480859E083}" srcOrd="0" destOrd="0" presId="urn:microsoft.com/office/officeart/2005/8/layout/list1"/>
    <dgm:cxn modelId="{BFC3C1DB-4CE1-41D1-A05A-911288042104}" type="presOf" srcId="{0A1E20B0-9E91-4E02-9558-46CDBA5B5D8F}" destId="{E68B9F32-7BD1-49B4-86CB-2A480859E083}" srcOrd="0" destOrd="1" presId="urn:microsoft.com/office/officeart/2005/8/layout/list1"/>
    <dgm:cxn modelId="{E1D8FB19-58CC-4EC4-92DD-10F2D600D244}" type="presOf" srcId="{81DBA9E2-E0BC-473B-A369-9AAAB780929F}" destId="{E68B9F32-7BD1-49B4-86CB-2A480859E083}" srcOrd="0" destOrd="5" presId="urn:microsoft.com/office/officeart/2005/8/layout/list1"/>
    <dgm:cxn modelId="{5FB66467-08D2-4AA5-9667-BCFFDADBB4A2}" type="presOf" srcId="{CC68825A-4A2D-47FE-B937-90DE0BDD99B1}" destId="{408B6613-CBE8-478B-849B-4CD2F1596848}" srcOrd="0" destOrd="0" presId="urn:microsoft.com/office/officeart/2005/8/layout/list1"/>
    <dgm:cxn modelId="{4A1575DF-EA59-4B31-9315-8ED4D5CFC22B}" srcId="{3BDFF804-9E34-4E15-AAEA-D893772904C4}" destId="{476EC8E9-97AA-478B-B56E-1E7FA0EACEB2}" srcOrd="2" destOrd="0" parTransId="{E41DFE61-C33D-4B31-9A0E-FFD7EA769620}" sibTransId="{339F1F0A-ADAE-4C08-9345-253C200E9773}"/>
    <dgm:cxn modelId="{3282D167-E18B-4D9C-93CD-2F637610BCCB}" type="presOf" srcId="{3BDFF804-9E34-4E15-AAEA-D893772904C4}" destId="{93382782-71D1-4538-92C1-19AAD3A462C5}" srcOrd="0" destOrd="0" presId="urn:microsoft.com/office/officeart/2005/8/layout/list1"/>
    <dgm:cxn modelId="{5F200BC4-2CDE-4932-BC7A-BC374D3DE3A8}" srcId="{3BDFF804-9E34-4E15-AAEA-D893772904C4}" destId="{F6B90FD1-F594-4ECC-9C60-9AD3099AA4C3}" srcOrd="3" destOrd="0" parTransId="{F8190CAF-D164-4918-B149-331223D1B14F}" sibTransId="{F1953830-B021-44D8-972C-3B329DBB1859}"/>
    <dgm:cxn modelId="{544CEDDA-0586-4C68-9AF7-EA3F0B6FFAB6}" srcId="{D0139E28-F363-4DA1-8B1E-5B6299C9C58D}" destId="{344969E5-3357-42AF-8844-AD16AC5E94E0}" srcOrd="0" destOrd="0" parTransId="{87303CFE-E25A-43F8-8743-E6EE3AE78A60}" sibTransId="{EB2DE6E2-645E-4A32-A758-45DFDD9278CD}"/>
    <dgm:cxn modelId="{AC2130F6-3E76-4450-A3B9-92847BB079B6}" srcId="{0FD7FC29-E46E-46B0-8F0D-FEEC5AF5948F}" destId="{CC68825A-4A2D-47FE-B937-90DE0BDD99B1}" srcOrd="2" destOrd="0" parTransId="{6EC0AC40-478C-4BF8-A228-841F111140CE}" sibTransId="{C69A94A2-5DF6-477C-822E-09EE30F3CD16}"/>
    <dgm:cxn modelId="{0FCBE048-59FF-45AE-9BD7-CF31F32F2381}" type="presOf" srcId="{8B6568CD-1F66-420B-ACE4-AD02A940F9BE}" destId="{A49DAB22-D662-4D24-A441-4B2F8FC16C50}" srcOrd="0" destOrd="2" presId="urn:microsoft.com/office/officeart/2005/8/layout/list1"/>
    <dgm:cxn modelId="{6C7AEFF0-AB5B-4840-8B5D-0C725C375996}" srcId="{3BDFF804-9E34-4E15-AAEA-D893772904C4}" destId="{46D3955D-0FE2-4C97-815B-CBFC28C97E0F}" srcOrd="0" destOrd="0" parTransId="{AFD95EDB-2DB8-4858-AF17-03344F47B6B0}" sibTransId="{649162E6-8A1A-4CBC-9C58-0C39F27CD0FF}"/>
    <dgm:cxn modelId="{56C55187-7A47-42C7-9FAA-56C506F05E18}" type="presOf" srcId="{D0139E28-F363-4DA1-8B1E-5B6299C9C58D}" destId="{480BFA88-A9CC-46F3-950A-4C8954656846}" srcOrd="0" destOrd="0" presId="urn:microsoft.com/office/officeart/2005/8/layout/list1"/>
    <dgm:cxn modelId="{5C00FEB7-5DD7-44AA-B294-C7F6D0EC7BC1}" type="presOf" srcId="{3F7BB00B-CD41-4F0C-9F77-D09A9D0E70BD}" destId="{E68B9F32-7BD1-49B4-86CB-2A480859E083}" srcOrd="0" destOrd="4" presId="urn:microsoft.com/office/officeart/2005/8/layout/list1"/>
    <dgm:cxn modelId="{4C880342-EBF6-4204-8756-62A3DA12B83E}" type="presOf" srcId="{476EC8E9-97AA-478B-B56E-1E7FA0EACEB2}" destId="{E68B9F32-7BD1-49B4-86CB-2A480859E083}" srcOrd="0" destOrd="2" presId="urn:microsoft.com/office/officeart/2005/8/layout/list1"/>
    <dgm:cxn modelId="{8C9B69DC-0CCD-42D9-B312-5807A65D724D}" srcId="{D0139E28-F363-4DA1-8B1E-5B6299C9C58D}" destId="{8B6568CD-1F66-420B-ACE4-AD02A940F9BE}" srcOrd="2" destOrd="0" parTransId="{D7D8BF76-41CB-4D39-8115-6814C529C324}" sibTransId="{E17B0149-E56F-44AB-B1AA-77F7C6690A6C}"/>
    <dgm:cxn modelId="{43550867-F96F-4F2F-8980-03809BD319D6}" srcId="{CC68825A-4A2D-47FE-B937-90DE0BDD99B1}" destId="{FDCC6E9A-9612-4BAC-98E9-0C80E977376C}" srcOrd="0" destOrd="0" parTransId="{01D35817-3AA9-4639-A5B6-3C5D6B4A923F}" sibTransId="{CD946F0D-4576-42D7-BEC7-646A467563FA}"/>
    <dgm:cxn modelId="{F5668BD6-FFEA-4AF9-BF25-4DD1BA00A471}" srcId="{3BDFF804-9E34-4E15-AAEA-D893772904C4}" destId="{0A1E20B0-9E91-4E02-9558-46CDBA5B5D8F}" srcOrd="1" destOrd="0" parTransId="{B7D19E50-5975-4C7D-A9F8-3145F57A13A0}" sibTransId="{6F494C5E-C0F7-41C2-890C-97773220EE1E}"/>
    <dgm:cxn modelId="{BB43CD88-1689-4A77-B293-E11F90CDF83B}" type="presOf" srcId="{8EB4A807-4988-443A-B2F9-44F7DDE24F32}" destId="{A49DAB22-D662-4D24-A441-4B2F8FC16C50}" srcOrd="0" destOrd="1" presId="urn:microsoft.com/office/officeart/2005/8/layout/list1"/>
    <dgm:cxn modelId="{BB8F1361-670F-40F7-AA3D-734EEFEF2998}" srcId="{D0139E28-F363-4DA1-8B1E-5B6299C9C58D}" destId="{055FB646-82D0-48A1-A4F8-9EFDACA7EAB5}" srcOrd="5" destOrd="0" parTransId="{3F487425-7547-4A38-8BCD-DEFBA36AA732}" sibTransId="{04F56FBE-399F-4BED-9998-2A8311DF70FC}"/>
    <dgm:cxn modelId="{70AF09A7-C10D-47B2-9747-01B0FC7F660F}" type="presOf" srcId="{F6B90FD1-F594-4ECC-9C60-9AD3099AA4C3}" destId="{E68B9F32-7BD1-49B4-86CB-2A480859E083}" srcOrd="0" destOrd="3" presId="urn:microsoft.com/office/officeart/2005/8/layout/list1"/>
    <dgm:cxn modelId="{44CE5D96-09DA-4D3E-A7D5-1A43574564D6}" type="presOf" srcId="{FDCC6E9A-9612-4BAC-98E9-0C80E977376C}" destId="{7E4738C4-6A1E-49B6-9F3D-87244D380DFC}" srcOrd="0" destOrd="0" presId="urn:microsoft.com/office/officeart/2005/8/layout/list1"/>
    <dgm:cxn modelId="{BFA370D4-0761-4091-A26C-5ECCDFDCB816}" srcId="{3BDFF804-9E34-4E15-AAEA-D893772904C4}" destId="{3F7BB00B-CD41-4F0C-9F77-D09A9D0E70BD}" srcOrd="4" destOrd="0" parTransId="{31766533-7B15-4C17-88F0-7205A287FEF6}" sibTransId="{5E66FADB-1333-40B9-AAAD-D5FB079FCD65}"/>
    <dgm:cxn modelId="{F9663FCB-019F-42E1-B6C1-F8B83B3444E0}" type="presOf" srcId="{055FB646-82D0-48A1-A4F8-9EFDACA7EAB5}" destId="{A49DAB22-D662-4D24-A441-4B2F8FC16C50}" srcOrd="0" destOrd="5" presId="urn:microsoft.com/office/officeart/2005/8/layout/list1"/>
    <dgm:cxn modelId="{19CAC995-225D-46A3-A810-613B740E46EA}" srcId="{0FD7FC29-E46E-46B0-8F0D-FEEC5AF5948F}" destId="{D0139E28-F363-4DA1-8B1E-5B6299C9C58D}" srcOrd="0" destOrd="0" parTransId="{7F4D9D49-D9A9-4A5B-9EDD-F9FE2A9CE48F}" sibTransId="{3AC91796-38C3-4255-8C12-E20F1AB38061}"/>
    <dgm:cxn modelId="{1F626A97-7D6C-45FE-A032-50554140247B}" srcId="{D0139E28-F363-4DA1-8B1E-5B6299C9C58D}" destId="{4D60E7E9-48EB-48F4-8538-AA952DDC5D77}" srcOrd="4" destOrd="0" parTransId="{E8162394-0CA9-48C4-AA04-6F53756DEE58}" sibTransId="{2A05F383-DDFF-448B-B749-9CA7248C821E}"/>
    <dgm:cxn modelId="{D9A07C32-7708-4C42-AE55-7810A6F55BCF}" srcId="{D0139E28-F363-4DA1-8B1E-5B6299C9C58D}" destId="{4413EF9B-ECA3-48F9-BCB3-97E37A79EB1C}" srcOrd="3" destOrd="0" parTransId="{0A0BC01E-9E0A-4904-9DEA-289D227316E8}" sibTransId="{5A59FE5D-36B7-4B11-809B-CCD2EC45EEA4}"/>
    <dgm:cxn modelId="{3001F058-5A06-4556-A5FD-60D18E30AE6D}" type="presOf" srcId="{D0139E28-F363-4DA1-8B1E-5B6299C9C58D}" destId="{52F44256-EA5C-4654-8C06-F1086E565A27}" srcOrd="1" destOrd="0" presId="urn:microsoft.com/office/officeart/2005/8/layout/list1"/>
    <dgm:cxn modelId="{D3CA89D6-8EFE-4D5F-BCCA-92E3C104E8CA}" srcId="{D0139E28-F363-4DA1-8B1E-5B6299C9C58D}" destId="{8EB4A807-4988-443A-B2F9-44F7DDE24F32}" srcOrd="1" destOrd="0" parTransId="{7BC4FABD-40AD-4187-93B9-3E08D01B4CCD}" sibTransId="{4316CDDA-679B-4637-AE32-16CDCF7D9546}"/>
    <dgm:cxn modelId="{85EB5278-7BBE-4415-9B1A-0F60185FAD35}" type="presOf" srcId="{0FD7FC29-E46E-46B0-8F0D-FEEC5AF5948F}" destId="{D73B9D3E-9978-467D-9244-5B634E478124}" srcOrd="0" destOrd="0" presId="urn:microsoft.com/office/officeart/2005/8/layout/list1"/>
    <dgm:cxn modelId="{7F41A152-5042-4AD4-9341-B0A9227796F1}" type="presParOf" srcId="{D73B9D3E-9978-467D-9244-5B634E478124}" destId="{F731B517-E1F8-4017-B1EE-A90AB8D47EAB}" srcOrd="0" destOrd="0" presId="urn:microsoft.com/office/officeart/2005/8/layout/list1"/>
    <dgm:cxn modelId="{92391B5F-2BFB-4646-984B-33F6CE45B347}" type="presParOf" srcId="{F731B517-E1F8-4017-B1EE-A90AB8D47EAB}" destId="{480BFA88-A9CC-46F3-950A-4C8954656846}" srcOrd="0" destOrd="0" presId="urn:microsoft.com/office/officeart/2005/8/layout/list1"/>
    <dgm:cxn modelId="{94B55655-F242-4EE8-9C25-FCAA70A5E675}" type="presParOf" srcId="{F731B517-E1F8-4017-B1EE-A90AB8D47EAB}" destId="{52F44256-EA5C-4654-8C06-F1086E565A27}" srcOrd="1" destOrd="0" presId="urn:microsoft.com/office/officeart/2005/8/layout/list1"/>
    <dgm:cxn modelId="{541D129D-6115-46D4-8210-55453A224A74}" type="presParOf" srcId="{D73B9D3E-9978-467D-9244-5B634E478124}" destId="{DD0DFBC7-DD45-4E63-8EEF-A188DBE1F54E}" srcOrd="1" destOrd="0" presId="urn:microsoft.com/office/officeart/2005/8/layout/list1"/>
    <dgm:cxn modelId="{E45138A6-F577-4371-B437-596428E5460A}" type="presParOf" srcId="{D73B9D3E-9978-467D-9244-5B634E478124}" destId="{A49DAB22-D662-4D24-A441-4B2F8FC16C50}" srcOrd="2" destOrd="0" presId="urn:microsoft.com/office/officeart/2005/8/layout/list1"/>
    <dgm:cxn modelId="{7830509B-6570-412F-B692-0D5DADA75705}" type="presParOf" srcId="{D73B9D3E-9978-467D-9244-5B634E478124}" destId="{9F871CB5-1442-44E6-A2F4-105427D73214}" srcOrd="3" destOrd="0" presId="urn:microsoft.com/office/officeart/2005/8/layout/list1"/>
    <dgm:cxn modelId="{686740A4-4DF2-462E-98D6-793DB490C15E}" type="presParOf" srcId="{D73B9D3E-9978-467D-9244-5B634E478124}" destId="{E9D46926-D7B3-45C0-BDDD-CEF9A4B0A545}" srcOrd="4" destOrd="0" presId="urn:microsoft.com/office/officeart/2005/8/layout/list1"/>
    <dgm:cxn modelId="{968A49C1-34A9-4E6C-9FA3-31D7BC6E9823}" type="presParOf" srcId="{E9D46926-D7B3-45C0-BDDD-CEF9A4B0A545}" destId="{93382782-71D1-4538-92C1-19AAD3A462C5}" srcOrd="0" destOrd="0" presId="urn:microsoft.com/office/officeart/2005/8/layout/list1"/>
    <dgm:cxn modelId="{A153F95E-A767-4813-B007-51B321F24F99}" type="presParOf" srcId="{E9D46926-D7B3-45C0-BDDD-CEF9A4B0A545}" destId="{369E4030-315C-46EC-98D6-39A27E103404}" srcOrd="1" destOrd="0" presId="urn:microsoft.com/office/officeart/2005/8/layout/list1"/>
    <dgm:cxn modelId="{22E6E961-4116-4BB2-B3A3-0BFD16DCA510}" type="presParOf" srcId="{D73B9D3E-9978-467D-9244-5B634E478124}" destId="{30D16079-8832-4CCB-8F59-CC81D96D6C81}" srcOrd="5" destOrd="0" presId="urn:microsoft.com/office/officeart/2005/8/layout/list1"/>
    <dgm:cxn modelId="{5F8FBAFD-E0C2-4483-A270-703D0887A179}" type="presParOf" srcId="{D73B9D3E-9978-467D-9244-5B634E478124}" destId="{E68B9F32-7BD1-49B4-86CB-2A480859E083}" srcOrd="6" destOrd="0" presId="urn:microsoft.com/office/officeart/2005/8/layout/list1"/>
    <dgm:cxn modelId="{BDC684D1-DFF4-47E7-AB1C-51631CB0DD2C}" type="presParOf" srcId="{D73B9D3E-9978-467D-9244-5B634E478124}" destId="{EC3AC199-E658-49FE-A359-B51DA8621E10}" srcOrd="7" destOrd="0" presId="urn:microsoft.com/office/officeart/2005/8/layout/list1"/>
    <dgm:cxn modelId="{07D4C9B5-7C21-4A6F-81D9-B68CACFDFCFC}" type="presParOf" srcId="{D73B9D3E-9978-467D-9244-5B634E478124}" destId="{46E7CE68-94AC-4F43-9305-38D23FD8FA71}" srcOrd="8" destOrd="0" presId="urn:microsoft.com/office/officeart/2005/8/layout/list1"/>
    <dgm:cxn modelId="{BA5C52DA-7C72-4970-A6A5-7C9A6254A145}" type="presParOf" srcId="{46E7CE68-94AC-4F43-9305-38D23FD8FA71}" destId="{408B6613-CBE8-478B-849B-4CD2F1596848}" srcOrd="0" destOrd="0" presId="urn:microsoft.com/office/officeart/2005/8/layout/list1"/>
    <dgm:cxn modelId="{B6BE207D-A2AE-4D61-AAA4-D2F37DE66215}" type="presParOf" srcId="{46E7CE68-94AC-4F43-9305-38D23FD8FA71}" destId="{E8BD8875-E20C-412D-B149-8CAD1A3299A4}" srcOrd="1" destOrd="0" presId="urn:microsoft.com/office/officeart/2005/8/layout/list1"/>
    <dgm:cxn modelId="{AED2752B-9143-466E-816D-2D9F1CBBE1D9}" type="presParOf" srcId="{D73B9D3E-9978-467D-9244-5B634E478124}" destId="{0D3DD9C5-01AD-46FF-A842-8FD01908BC89}" srcOrd="9" destOrd="0" presId="urn:microsoft.com/office/officeart/2005/8/layout/list1"/>
    <dgm:cxn modelId="{CA6E7373-4B36-4FA3-AB90-0EB60967EA98}" type="presParOf" srcId="{D73B9D3E-9978-467D-9244-5B634E478124}" destId="{7E4738C4-6A1E-49B6-9F3D-87244D380DF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72656DF-C82C-4C78-BA3D-D3674FE37E8B}"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59EC7A1E-34FC-4053-A9A5-DA80BC442836}">
      <dgm:prSet phldrT="[Text]"/>
      <dgm:spPr/>
      <dgm:t>
        <a:bodyPr/>
        <a:lstStyle/>
        <a:p>
          <a:r>
            <a:rPr lang="en-US" smtClean="0"/>
            <a:t>Equipment Acquisitions</a:t>
          </a:r>
          <a:endParaRPr lang="en-US"/>
        </a:p>
      </dgm:t>
    </dgm:pt>
    <dgm:pt modelId="{BC6BA29D-40E0-413A-96A1-DFDA31C49CF9}" type="parTrans" cxnId="{250080BB-9D67-41C2-A84B-6D5E9EA7547E}">
      <dgm:prSet/>
      <dgm:spPr/>
      <dgm:t>
        <a:bodyPr/>
        <a:lstStyle/>
        <a:p>
          <a:endParaRPr lang="en-US"/>
        </a:p>
      </dgm:t>
    </dgm:pt>
    <dgm:pt modelId="{E83DCE4C-1D4A-4113-A872-D0D5D9598F08}" type="sibTrans" cxnId="{250080BB-9D67-41C2-A84B-6D5E9EA7547E}">
      <dgm:prSet/>
      <dgm:spPr/>
      <dgm:t>
        <a:bodyPr/>
        <a:lstStyle/>
        <a:p>
          <a:endParaRPr lang="en-US"/>
        </a:p>
      </dgm:t>
    </dgm:pt>
    <dgm:pt modelId="{522F8B4C-2565-4CFE-A304-35C337CE454A}">
      <dgm:prSet phldrT="[Text]"/>
      <dgm:spPr/>
      <dgm:t>
        <a:bodyPr/>
        <a:lstStyle/>
        <a:p>
          <a:r>
            <a:rPr lang="en-US" dirty="0" smtClean="0"/>
            <a:t>Perkin-Elmer </a:t>
          </a:r>
          <a:r>
            <a:rPr lang="en-US" dirty="0" err="1" smtClean="0"/>
            <a:t>VariSpec</a:t>
          </a:r>
          <a:endParaRPr lang="en-US" dirty="0"/>
        </a:p>
      </dgm:t>
    </dgm:pt>
    <dgm:pt modelId="{E9F81C8D-34D2-4A58-AF7F-56931576475E}" type="parTrans" cxnId="{888ECA65-DB20-47D8-9C6C-F459956B1DA9}">
      <dgm:prSet/>
      <dgm:spPr/>
      <dgm:t>
        <a:bodyPr/>
        <a:lstStyle/>
        <a:p>
          <a:endParaRPr lang="en-US"/>
        </a:p>
      </dgm:t>
    </dgm:pt>
    <dgm:pt modelId="{6BF0A7ED-B923-48B9-AA3D-19A3E0666A5E}" type="sibTrans" cxnId="{888ECA65-DB20-47D8-9C6C-F459956B1DA9}">
      <dgm:prSet/>
      <dgm:spPr/>
      <dgm:t>
        <a:bodyPr/>
        <a:lstStyle/>
        <a:p>
          <a:endParaRPr lang="en-US"/>
        </a:p>
      </dgm:t>
    </dgm:pt>
    <dgm:pt modelId="{B33C092B-7A04-4D89-B14D-0CF48A89C61D}">
      <dgm:prSet phldrT="[Text]"/>
      <dgm:spPr/>
      <dgm:t>
        <a:bodyPr/>
        <a:lstStyle/>
        <a:p>
          <a:r>
            <a:rPr lang="en-US" dirty="0" smtClean="0"/>
            <a:t>Liquid crystal tunable optical filter</a:t>
          </a:r>
          <a:endParaRPr lang="en-US" dirty="0"/>
        </a:p>
      </dgm:t>
    </dgm:pt>
    <dgm:pt modelId="{07838D34-6ED4-4261-A05F-C9AB5DBF9CD2}" type="parTrans" cxnId="{4B9B283E-91A9-4587-B0E7-0BA9BDA8E85F}">
      <dgm:prSet/>
      <dgm:spPr/>
      <dgm:t>
        <a:bodyPr/>
        <a:lstStyle/>
        <a:p>
          <a:endParaRPr lang="en-US"/>
        </a:p>
      </dgm:t>
    </dgm:pt>
    <dgm:pt modelId="{22C35310-23DD-4BDB-B446-B58A7D0786E4}" type="sibTrans" cxnId="{4B9B283E-91A9-4587-B0E7-0BA9BDA8E85F}">
      <dgm:prSet/>
      <dgm:spPr/>
      <dgm:t>
        <a:bodyPr/>
        <a:lstStyle/>
        <a:p>
          <a:endParaRPr lang="en-US"/>
        </a:p>
      </dgm:t>
    </dgm:pt>
    <dgm:pt modelId="{CD0707D8-AB2A-4370-969A-F8160E4DE049}">
      <dgm:prSet phldrT="[Text]"/>
      <dgm:spPr/>
      <dgm:t>
        <a:bodyPr/>
        <a:lstStyle/>
        <a:p>
          <a:r>
            <a:rPr lang="en-US" dirty="0" smtClean="0"/>
            <a:t>3 Ocean Optics SPS </a:t>
          </a:r>
          <a:r>
            <a:rPr lang="en-US" dirty="0" err="1" smtClean="0"/>
            <a:t>microspectrometers</a:t>
          </a:r>
          <a:endParaRPr lang="en-US" dirty="0"/>
        </a:p>
      </dgm:t>
    </dgm:pt>
    <dgm:pt modelId="{8CEFE8B7-99FF-4E9D-891B-2CC2D60ECA7B}" type="parTrans" cxnId="{30063E4F-624B-49C8-B666-F9C07D656A1D}">
      <dgm:prSet/>
      <dgm:spPr/>
      <dgm:t>
        <a:bodyPr/>
        <a:lstStyle/>
        <a:p>
          <a:endParaRPr lang="en-US"/>
        </a:p>
      </dgm:t>
    </dgm:pt>
    <dgm:pt modelId="{835F8B4E-8F67-4F8E-8EFA-B2A7122F2D3A}" type="sibTrans" cxnId="{30063E4F-624B-49C8-B666-F9C07D656A1D}">
      <dgm:prSet/>
      <dgm:spPr/>
      <dgm:t>
        <a:bodyPr/>
        <a:lstStyle/>
        <a:p>
          <a:endParaRPr lang="en-US"/>
        </a:p>
      </dgm:t>
    </dgm:pt>
    <dgm:pt modelId="{66C8B6DB-7069-498F-B4DD-823B123E120D}">
      <dgm:prSet phldrT="[Text]"/>
      <dgm:spPr/>
      <dgm:t>
        <a:bodyPr/>
        <a:lstStyle/>
        <a:p>
          <a:r>
            <a:rPr lang="en-US" dirty="0" smtClean="0"/>
            <a:t>Student Involvement - Retention</a:t>
          </a:r>
          <a:endParaRPr lang="en-US" dirty="0"/>
        </a:p>
      </dgm:t>
    </dgm:pt>
    <dgm:pt modelId="{FCCF674F-7309-4509-B343-47F15DC6DCC1}" type="parTrans" cxnId="{5C769527-1207-44E2-8D45-364C5673D95A}">
      <dgm:prSet/>
      <dgm:spPr/>
      <dgm:t>
        <a:bodyPr/>
        <a:lstStyle/>
        <a:p>
          <a:endParaRPr lang="en-US"/>
        </a:p>
      </dgm:t>
    </dgm:pt>
    <dgm:pt modelId="{686F46F5-3231-4297-B40C-93A208693638}" type="sibTrans" cxnId="{5C769527-1207-44E2-8D45-364C5673D95A}">
      <dgm:prSet/>
      <dgm:spPr/>
      <dgm:t>
        <a:bodyPr/>
        <a:lstStyle/>
        <a:p>
          <a:endParaRPr lang="en-US"/>
        </a:p>
      </dgm:t>
    </dgm:pt>
    <dgm:pt modelId="{6027FADC-A007-49C6-AD4D-0E9F3CD648A5}">
      <dgm:prSet phldrT="[Text]"/>
      <dgm:spPr/>
      <dgm:t>
        <a:bodyPr/>
        <a:lstStyle/>
        <a:p>
          <a:r>
            <a:rPr lang="en-US" dirty="0" smtClean="0"/>
            <a:t>Society of Physics Students  - Honorary Outstanding Chapter in nation.</a:t>
          </a:r>
          <a:endParaRPr lang="en-US" dirty="0"/>
        </a:p>
      </dgm:t>
    </dgm:pt>
    <dgm:pt modelId="{8366E518-3055-4972-9725-41C369F446CA}" type="parTrans" cxnId="{9F5D3C5F-B9BE-4B0C-B9F3-D6D3B37B6C3E}">
      <dgm:prSet/>
      <dgm:spPr/>
      <dgm:t>
        <a:bodyPr/>
        <a:lstStyle/>
        <a:p>
          <a:endParaRPr lang="en-US"/>
        </a:p>
      </dgm:t>
    </dgm:pt>
    <dgm:pt modelId="{DFC596E0-8BDD-4E98-94B6-98184E9E59D0}" type="sibTrans" cxnId="{9F5D3C5F-B9BE-4B0C-B9F3-D6D3B37B6C3E}">
      <dgm:prSet/>
      <dgm:spPr/>
      <dgm:t>
        <a:bodyPr/>
        <a:lstStyle/>
        <a:p>
          <a:endParaRPr lang="en-US"/>
        </a:p>
      </dgm:t>
    </dgm:pt>
    <dgm:pt modelId="{9BB94BD0-7146-4D7B-818D-0EF82A9F6087}">
      <dgm:prSet phldrT="[Text]"/>
      <dgm:spPr/>
      <dgm:t>
        <a:bodyPr/>
        <a:lstStyle/>
        <a:p>
          <a:r>
            <a:rPr lang="en-US" dirty="0" smtClean="0"/>
            <a:t>Received Future Faces of Physics Award</a:t>
          </a:r>
          <a:endParaRPr lang="en-US" dirty="0"/>
        </a:p>
      </dgm:t>
    </dgm:pt>
    <dgm:pt modelId="{4BE8AE7D-EDD0-4519-B897-BDFB75F31345}" type="parTrans" cxnId="{C992EF51-F4AB-4F4C-AFA4-29F3FAEBE118}">
      <dgm:prSet/>
      <dgm:spPr/>
      <dgm:t>
        <a:bodyPr/>
        <a:lstStyle/>
        <a:p>
          <a:endParaRPr lang="en-US"/>
        </a:p>
      </dgm:t>
    </dgm:pt>
    <dgm:pt modelId="{31C65B43-8F41-427E-B734-3BF8FB14C5A0}" type="sibTrans" cxnId="{C992EF51-F4AB-4F4C-AFA4-29F3FAEBE118}">
      <dgm:prSet/>
      <dgm:spPr/>
      <dgm:t>
        <a:bodyPr/>
        <a:lstStyle/>
        <a:p>
          <a:endParaRPr lang="en-US"/>
        </a:p>
      </dgm:t>
    </dgm:pt>
    <dgm:pt modelId="{B97B44FC-21C7-407E-B6D5-4BF60462E7BD}">
      <dgm:prSet phldrT="[Text]"/>
      <dgm:spPr/>
      <dgm:t>
        <a:bodyPr/>
        <a:lstStyle/>
        <a:p>
          <a:r>
            <a:rPr lang="en-US" dirty="0" smtClean="0"/>
            <a:t>Teaching and Community Public Service</a:t>
          </a:r>
          <a:endParaRPr lang="en-US" dirty="0"/>
        </a:p>
      </dgm:t>
    </dgm:pt>
    <dgm:pt modelId="{703EE23E-D911-41B7-8444-36A7989E367E}" type="parTrans" cxnId="{5C05C6D5-9D75-4CF8-966D-441D72A58CA4}">
      <dgm:prSet/>
      <dgm:spPr/>
      <dgm:t>
        <a:bodyPr/>
        <a:lstStyle/>
        <a:p>
          <a:endParaRPr lang="en-US"/>
        </a:p>
      </dgm:t>
    </dgm:pt>
    <dgm:pt modelId="{BD0EBF26-3F09-48E8-B0AB-07571C69667B}" type="sibTrans" cxnId="{5C05C6D5-9D75-4CF8-966D-441D72A58CA4}">
      <dgm:prSet/>
      <dgm:spPr/>
      <dgm:t>
        <a:bodyPr/>
        <a:lstStyle/>
        <a:p>
          <a:endParaRPr lang="en-US"/>
        </a:p>
      </dgm:t>
    </dgm:pt>
    <dgm:pt modelId="{F294AE03-1C20-4697-B21C-ECD032962CF1}">
      <dgm:prSet phldrT="[Text]"/>
      <dgm:spPr/>
      <dgm:t>
        <a:bodyPr/>
        <a:lstStyle/>
        <a:p>
          <a:r>
            <a:rPr lang="en-US" dirty="0" smtClean="0"/>
            <a:t>Planetarium – 150 shows with 6000+ participants</a:t>
          </a:r>
          <a:endParaRPr lang="en-US" dirty="0"/>
        </a:p>
      </dgm:t>
    </dgm:pt>
    <dgm:pt modelId="{DDD806B3-0C01-4C5A-86C6-7AC325CE635F}" type="parTrans" cxnId="{93E454AE-66CC-4B3B-9CE5-D9AC7B16CA7F}">
      <dgm:prSet/>
      <dgm:spPr/>
      <dgm:t>
        <a:bodyPr/>
        <a:lstStyle/>
        <a:p>
          <a:endParaRPr lang="en-US"/>
        </a:p>
      </dgm:t>
    </dgm:pt>
    <dgm:pt modelId="{61F864A8-E791-4A42-B529-041F81CE2A81}" type="sibTrans" cxnId="{93E454AE-66CC-4B3B-9CE5-D9AC7B16CA7F}">
      <dgm:prSet/>
      <dgm:spPr/>
      <dgm:t>
        <a:bodyPr/>
        <a:lstStyle/>
        <a:p>
          <a:endParaRPr lang="en-US"/>
        </a:p>
      </dgm:t>
    </dgm:pt>
    <dgm:pt modelId="{685C3243-C40F-483F-8C77-DB971CFF58C5}">
      <dgm:prSet phldrT="[Text]"/>
      <dgm:spPr/>
      <dgm:t>
        <a:bodyPr/>
        <a:lstStyle/>
        <a:p>
          <a:r>
            <a:rPr lang="en-US" dirty="0" smtClean="0"/>
            <a:t>6 faculty involved in iMAS, SMASH Camp, Girl/Cub Scout STEM Days</a:t>
          </a:r>
          <a:endParaRPr lang="en-US" dirty="0"/>
        </a:p>
      </dgm:t>
    </dgm:pt>
    <dgm:pt modelId="{A15AD2C2-71E7-44C7-90F6-B1AC2661159F}" type="parTrans" cxnId="{405623A6-7705-483C-B2AC-F80DACB83E07}">
      <dgm:prSet/>
      <dgm:spPr/>
      <dgm:t>
        <a:bodyPr/>
        <a:lstStyle/>
        <a:p>
          <a:endParaRPr lang="en-US"/>
        </a:p>
      </dgm:t>
    </dgm:pt>
    <dgm:pt modelId="{AE114B84-4D2F-46BD-88A5-5907BE082455}" type="sibTrans" cxnId="{405623A6-7705-483C-B2AC-F80DACB83E07}">
      <dgm:prSet/>
      <dgm:spPr/>
      <dgm:t>
        <a:bodyPr/>
        <a:lstStyle/>
        <a:p>
          <a:endParaRPr lang="en-US"/>
        </a:p>
      </dgm:t>
    </dgm:pt>
    <dgm:pt modelId="{8EFD1F23-93DB-4DB4-A16A-6E2DEA8F0DAE}">
      <dgm:prSet phldrT="[Text]"/>
      <dgm:spPr/>
      <dgm:t>
        <a:bodyPr/>
        <a:lstStyle/>
        <a:p>
          <a:r>
            <a:rPr lang="en-US" dirty="0" smtClean="0"/>
            <a:t>Recruitment and Retention</a:t>
          </a:r>
          <a:endParaRPr lang="en-US" dirty="0"/>
        </a:p>
      </dgm:t>
    </dgm:pt>
    <dgm:pt modelId="{D8F5ED8A-3923-4F8B-83F3-F80CF8B7211D}" type="parTrans" cxnId="{52663A01-2F26-4285-89DE-5FEFC9320C75}">
      <dgm:prSet/>
      <dgm:spPr/>
      <dgm:t>
        <a:bodyPr/>
        <a:lstStyle/>
        <a:p>
          <a:endParaRPr lang="en-US"/>
        </a:p>
      </dgm:t>
    </dgm:pt>
    <dgm:pt modelId="{5FFD0D29-7E11-4D2A-A423-EEB192979886}" type="sibTrans" cxnId="{52663A01-2F26-4285-89DE-5FEFC9320C75}">
      <dgm:prSet/>
      <dgm:spPr/>
      <dgm:t>
        <a:bodyPr/>
        <a:lstStyle/>
        <a:p>
          <a:endParaRPr lang="en-US"/>
        </a:p>
      </dgm:t>
    </dgm:pt>
    <dgm:pt modelId="{85D77530-08F9-4B94-9D8E-2411E08EC2D3}">
      <dgm:prSet phldrT="[Text]"/>
      <dgm:spPr/>
      <dgm:t>
        <a:bodyPr/>
        <a:lstStyle/>
        <a:p>
          <a:r>
            <a:rPr lang="en-US" dirty="0" smtClean="0"/>
            <a:t>Graduated 3 M.S. and 1 M.S. in Natural Sciences</a:t>
          </a:r>
          <a:endParaRPr lang="en-US" dirty="0"/>
        </a:p>
      </dgm:t>
    </dgm:pt>
    <dgm:pt modelId="{D59B53A9-92CF-465B-9336-15912DDBDBDA}" type="parTrans" cxnId="{F8B29D06-2053-43ED-A25E-2923D86025BC}">
      <dgm:prSet/>
      <dgm:spPr/>
      <dgm:t>
        <a:bodyPr/>
        <a:lstStyle/>
        <a:p>
          <a:endParaRPr lang="en-US"/>
        </a:p>
      </dgm:t>
    </dgm:pt>
    <dgm:pt modelId="{9E36D4B9-9EF3-46F8-A0D3-5CE570C994A0}" type="sibTrans" cxnId="{F8B29D06-2053-43ED-A25E-2923D86025BC}">
      <dgm:prSet/>
      <dgm:spPr/>
      <dgm:t>
        <a:bodyPr/>
        <a:lstStyle/>
        <a:p>
          <a:endParaRPr lang="en-US"/>
        </a:p>
      </dgm:t>
    </dgm:pt>
    <dgm:pt modelId="{56889B95-9F23-4251-B47D-359BBA9F3B61}">
      <dgm:prSet phldrT="[Text]"/>
      <dgm:spPr/>
      <dgm:t>
        <a:bodyPr/>
        <a:lstStyle/>
        <a:p>
          <a:r>
            <a:rPr lang="en-US" dirty="0" smtClean="0"/>
            <a:t>Graduated 9 B.S. – In the top 5 universities in Texas in graduation rate</a:t>
          </a:r>
          <a:endParaRPr lang="en-US" dirty="0"/>
        </a:p>
      </dgm:t>
    </dgm:pt>
    <dgm:pt modelId="{F657E489-AF6C-4139-817A-8F6E13862CAE}" type="parTrans" cxnId="{DB123422-3BCD-49CF-8CBE-ED31FEBAB8D7}">
      <dgm:prSet/>
      <dgm:spPr/>
      <dgm:t>
        <a:bodyPr/>
        <a:lstStyle/>
        <a:p>
          <a:endParaRPr lang="en-US"/>
        </a:p>
      </dgm:t>
    </dgm:pt>
    <dgm:pt modelId="{846DD7DC-5239-49A6-A527-709D5D9077E5}" type="sibTrans" cxnId="{DB123422-3BCD-49CF-8CBE-ED31FEBAB8D7}">
      <dgm:prSet/>
      <dgm:spPr/>
      <dgm:t>
        <a:bodyPr/>
        <a:lstStyle/>
        <a:p>
          <a:endParaRPr lang="en-US"/>
        </a:p>
      </dgm:t>
    </dgm:pt>
    <dgm:pt modelId="{F14B15F5-70EA-4FC4-94F5-629618ABD34B}" type="pres">
      <dgm:prSet presAssocID="{372656DF-C82C-4C78-BA3D-D3674FE37E8B}" presName="cycleMatrixDiagram" presStyleCnt="0">
        <dgm:presLayoutVars>
          <dgm:chMax val="1"/>
          <dgm:dir/>
          <dgm:animLvl val="lvl"/>
          <dgm:resizeHandles val="exact"/>
        </dgm:presLayoutVars>
      </dgm:prSet>
      <dgm:spPr/>
      <dgm:t>
        <a:bodyPr/>
        <a:lstStyle/>
        <a:p>
          <a:endParaRPr lang="en-US"/>
        </a:p>
      </dgm:t>
    </dgm:pt>
    <dgm:pt modelId="{8BD17F00-2267-469E-93A2-C71C06C712E7}" type="pres">
      <dgm:prSet presAssocID="{372656DF-C82C-4C78-BA3D-D3674FE37E8B}" presName="children" presStyleCnt="0"/>
      <dgm:spPr/>
    </dgm:pt>
    <dgm:pt modelId="{88221F9E-9025-4609-8DAE-2580C97BF879}" type="pres">
      <dgm:prSet presAssocID="{372656DF-C82C-4C78-BA3D-D3674FE37E8B}" presName="child1group" presStyleCnt="0"/>
      <dgm:spPr/>
    </dgm:pt>
    <dgm:pt modelId="{57A149B0-E566-4672-8938-347F740B8822}" type="pres">
      <dgm:prSet presAssocID="{372656DF-C82C-4C78-BA3D-D3674FE37E8B}" presName="child1" presStyleLbl="bgAcc1" presStyleIdx="0" presStyleCnt="4" custScaleX="121761" custScaleY="115320" custLinFactNeighborX="-885" custLinFactNeighborY="9321"/>
      <dgm:spPr/>
      <dgm:t>
        <a:bodyPr/>
        <a:lstStyle/>
        <a:p>
          <a:endParaRPr lang="en-US"/>
        </a:p>
      </dgm:t>
    </dgm:pt>
    <dgm:pt modelId="{6680B7FB-1856-487B-8BAC-7EEE76E8B40F}" type="pres">
      <dgm:prSet presAssocID="{372656DF-C82C-4C78-BA3D-D3674FE37E8B}" presName="child1Text" presStyleLbl="bgAcc1" presStyleIdx="0" presStyleCnt="4">
        <dgm:presLayoutVars>
          <dgm:bulletEnabled val="1"/>
        </dgm:presLayoutVars>
      </dgm:prSet>
      <dgm:spPr/>
      <dgm:t>
        <a:bodyPr/>
        <a:lstStyle/>
        <a:p>
          <a:endParaRPr lang="en-US"/>
        </a:p>
      </dgm:t>
    </dgm:pt>
    <dgm:pt modelId="{69261D5C-38B0-48D5-B18F-5EA115E0C8B7}" type="pres">
      <dgm:prSet presAssocID="{372656DF-C82C-4C78-BA3D-D3674FE37E8B}" presName="child2group" presStyleCnt="0"/>
      <dgm:spPr/>
    </dgm:pt>
    <dgm:pt modelId="{8549D478-70E1-40F1-989E-10691A740E69}" type="pres">
      <dgm:prSet presAssocID="{372656DF-C82C-4C78-BA3D-D3674FE37E8B}" presName="child2" presStyleLbl="bgAcc1" presStyleIdx="1" presStyleCnt="4" custScaleX="130263" custLinFactNeighborX="5188" custLinFactNeighborY="-953"/>
      <dgm:spPr/>
      <dgm:t>
        <a:bodyPr/>
        <a:lstStyle/>
        <a:p>
          <a:endParaRPr lang="en-US"/>
        </a:p>
      </dgm:t>
    </dgm:pt>
    <dgm:pt modelId="{9FE023E2-F5F6-4939-B170-AB37A2C9961B}" type="pres">
      <dgm:prSet presAssocID="{372656DF-C82C-4C78-BA3D-D3674FE37E8B}" presName="child2Text" presStyleLbl="bgAcc1" presStyleIdx="1" presStyleCnt="4">
        <dgm:presLayoutVars>
          <dgm:bulletEnabled val="1"/>
        </dgm:presLayoutVars>
      </dgm:prSet>
      <dgm:spPr/>
      <dgm:t>
        <a:bodyPr/>
        <a:lstStyle/>
        <a:p>
          <a:endParaRPr lang="en-US"/>
        </a:p>
      </dgm:t>
    </dgm:pt>
    <dgm:pt modelId="{660F2E10-2E2E-4616-A44E-A6276A427C81}" type="pres">
      <dgm:prSet presAssocID="{372656DF-C82C-4C78-BA3D-D3674FE37E8B}" presName="child3group" presStyleCnt="0"/>
      <dgm:spPr/>
    </dgm:pt>
    <dgm:pt modelId="{35773534-4162-47FE-B02E-264DCA87F7DE}" type="pres">
      <dgm:prSet presAssocID="{372656DF-C82C-4C78-BA3D-D3674FE37E8B}" presName="child3" presStyleLbl="bgAcc1" presStyleIdx="2" presStyleCnt="4" custScaleX="126652" custLinFactNeighborX="5127" custLinFactNeighborY="-6052"/>
      <dgm:spPr/>
      <dgm:t>
        <a:bodyPr/>
        <a:lstStyle/>
        <a:p>
          <a:endParaRPr lang="en-US"/>
        </a:p>
      </dgm:t>
    </dgm:pt>
    <dgm:pt modelId="{2F219877-14AF-4B32-A342-E5CFA66A3903}" type="pres">
      <dgm:prSet presAssocID="{372656DF-C82C-4C78-BA3D-D3674FE37E8B}" presName="child3Text" presStyleLbl="bgAcc1" presStyleIdx="2" presStyleCnt="4">
        <dgm:presLayoutVars>
          <dgm:bulletEnabled val="1"/>
        </dgm:presLayoutVars>
      </dgm:prSet>
      <dgm:spPr/>
      <dgm:t>
        <a:bodyPr/>
        <a:lstStyle/>
        <a:p>
          <a:endParaRPr lang="en-US"/>
        </a:p>
      </dgm:t>
    </dgm:pt>
    <dgm:pt modelId="{3A373C38-2119-4782-BC67-9C702445BBB2}" type="pres">
      <dgm:prSet presAssocID="{372656DF-C82C-4C78-BA3D-D3674FE37E8B}" presName="child4group" presStyleCnt="0"/>
      <dgm:spPr/>
    </dgm:pt>
    <dgm:pt modelId="{93C965DF-6D38-4C55-BA46-00876EFF06CD}" type="pres">
      <dgm:prSet presAssocID="{372656DF-C82C-4C78-BA3D-D3674FE37E8B}" presName="child4" presStyleLbl="bgAcc1" presStyleIdx="3" presStyleCnt="4" custScaleX="118520" custScaleY="112778" custLinFactNeighborX="-1898" custLinFactNeighborY="-11863"/>
      <dgm:spPr/>
      <dgm:t>
        <a:bodyPr/>
        <a:lstStyle/>
        <a:p>
          <a:endParaRPr lang="en-US"/>
        </a:p>
      </dgm:t>
    </dgm:pt>
    <dgm:pt modelId="{449B2CFF-767A-4AC6-959F-A4F30657D608}" type="pres">
      <dgm:prSet presAssocID="{372656DF-C82C-4C78-BA3D-D3674FE37E8B}" presName="child4Text" presStyleLbl="bgAcc1" presStyleIdx="3" presStyleCnt="4">
        <dgm:presLayoutVars>
          <dgm:bulletEnabled val="1"/>
        </dgm:presLayoutVars>
      </dgm:prSet>
      <dgm:spPr/>
      <dgm:t>
        <a:bodyPr/>
        <a:lstStyle/>
        <a:p>
          <a:endParaRPr lang="en-US"/>
        </a:p>
      </dgm:t>
    </dgm:pt>
    <dgm:pt modelId="{AD9875D2-952C-4EBE-8011-71A4C3B5E3FA}" type="pres">
      <dgm:prSet presAssocID="{372656DF-C82C-4C78-BA3D-D3674FE37E8B}" presName="childPlaceholder" presStyleCnt="0"/>
      <dgm:spPr/>
    </dgm:pt>
    <dgm:pt modelId="{3D2AF3ED-4300-4222-AED5-2740DF2A67F6}" type="pres">
      <dgm:prSet presAssocID="{372656DF-C82C-4C78-BA3D-D3674FE37E8B}" presName="circle" presStyleCnt="0"/>
      <dgm:spPr/>
    </dgm:pt>
    <dgm:pt modelId="{6F7A78C8-D055-4ED8-95AA-A8461DDD9FF1}" type="pres">
      <dgm:prSet presAssocID="{372656DF-C82C-4C78-BA3D-D3674FE37E8B}" presName="quadrant1" presStyleLbl="node1" presStyleIdx="0" presStyleCnt="4" custScaleX="62629" custScaleY="78339" custLinFactNeighborX="5968">
        <dgm:presLayoutVars>
          <dgm:chMax val="1"/>
          <dgm:bulletEnabled val="1"/>
        </dgm:presLayoutVars>
      </dgm:prSet>
      <dgm:spPr/>
      <dgm:t>
        <a:bodyPr/>
        <a:lstStyle/>
        <a:p>
          <a:endParaRPr lang="en-US"/>
        </a:p>
      </dgm:t>
    </dgm:pt>
    <dgm:pt modelId="{39784245-54CD-442C-9861-38DAE99FF384}" type="pres">
      <dgm:prSet presAssocID="{372656DF-C82C-4C78-BA3D-D3674FE37E8B}" presName="quadrant2" presStyleLbl="node1" presStyleIdx="1" presStyleCnt="4" custScaleX="63684" custScaleY="78339" custLinFactNeighborX="-5440">
        <dgm:presLayoutVars>
          <dgm:chMax val="1"/>
          <dgm:bulletEnabled val="1"/>
        </dgm:presLayoutVars>
      </dgm:prSet>
      <dgm:spPr/>
      <dgm:t>
        <a:bodyPr/>
        <a:lstStyle/>
        <a:p>
          <a:endParaRPr lang="en-US"/>
        </a:p>
      </dgm:t>
    </dgm:pt>
    <dgm:pt modelId="{F3585A7A-D849-4198-A27E-17824A10EC45}" type="pres">
      <dgm:prSet presAssocID="{372656DF-C82C-4C78-BA3D-D3674FE37E8B}" presName="quadrant3" presStyleLbl="node1" presStyleIdx="2" presStyleCnt="4" custScaleX="67949" custScaleY="76005" custLinFactNeighborX="-5138" custLinFactNeighborY="-10669">
        <dgm:presLayoutVars>
          <dgm:chMax val="1"/>
          <dgm:bulletEnabled val="1"/>
        </dgm:presLayoutVars>
      </dgm:prSet>
      <dgm:spPr/>
      <dgm:t>
        <a:bodyPr/>
        <a:lstStyle/>
        <a:p>
          <a:endParaRPr lang="en-US"/>
        </a:p>
      </dgm:t>
    </dgm:pt>
    <dgm:pt modelId="{AC12F097-1FF3-45BE-85B7-315EF06F51A1}" type="pres">
      <dgm:prSet presAssocID="{372656DF-C82C-4C78-BA3D-D3674FE37E8B}" presName="quadrant4" presStyleLbl="node1" presStyleIdx="3" presStyleCnt="4" custScaleX="62556" custScaleY="78339" custLinFactNeighborX="6004" custLinFactNeighborY="-11637">
        <dgm:presLayoutVars>
          <dgm:chMax val="1"/>
          <dgm:bulletEnabled val="1"/>
        </dgm:presLayoutVars>
      </dgm:prSet>
      <dgm:spPr/>
      <dgm:t>
        <a:bodyPr/>
        <a:lstStyle/>
        <a:p>
          <a:endParaRPr lang="en-US"/>
        </a:p>
      </dgm:t>
    </dgm:pt>
    <dgm:pt modelId="{25941D9D-FAB5-4062-9852-10287E931D58}" type="pres">
      <dgm:prSet presAssocID="{372656DF-C82C-4C78-BA3D-D3674FE37E8B}" presName="quadrantPlaceholder" presStyleCnt="0"/>
      <dgm:spPr/>
    </dgm:pt>
    <dgm:pt modelId="{25C1D3CC-A87D-4EB0-82BA-E34C659850D3}" type="pres">
      <dgm:prSet presAssocID="{372656DF-C82C-4C78-BA3D-D3674FE37E8B}" presName="center1" presStyleLbl="fgShp" presStyleIdx="0" presStyleCnt="2"/>
      <dgm:spPr/>
    </dgm:pt>
    <dgm:pt modelId="{BAA6BB06-3E7A-422F-AF87-12D28D1664DD}" type="pres">
      <dgm:prSet presAssocID="{372656DF-C82C-4C78-BA3D-D3674FE37E8B}" presName="center2" presStyleLbl="fgShp" presStyleIdx="1" presStyleCnt="2"/>
      <dgm:spPr/>
    </dgm:pt>
  </dgm:ptLst>
  <dgm:cxnLst>
    <dgm:cxn modelId="{93E454AE-66CC-4B3B-9CE5-D9AC7B16CA7F}" srcId="{B97B44FC-21C7-407E-B6D5-4BF60462E7BD}" destId="{F294AE03-1C20-4697-B21C-ECD032962CF1}" srcOrd="0" destOrd="0" parTransId="{DDD806B3-0C01-4C5A-86C6-7AC325CE635F}" sibTransId="{61F864A8-E791-4A42-B529-041F81CE2A81}"/>
    <dgm:cxn modelId="{4D1B0780-1FE7-4542-9363-F71739EDB785}" type="presOf" srcId="{56889B95-9F23-4251-B47D-359BBA9F3B61}" destId="{449B2CFF-767A-4AC6-959F-A4F30657D608}" srcOrd="1" destOrd="1" presId="urn:microsoft.com/office/officeart/2005/8/layout/cycle4"/>
    <dgm:cxn modelId="{30063E4F-624B-49C8-B666-F9C07D656A1D}" srcId="{59EC7A1E-34FC-4053-A9A5-DA80BC442836}" destId="{CD0707D8-AB2A-4370-969A-F8160E4DE049}" srcOrd="2" destOrd="0" parTransId="{8CEFE8B7-99FF-4E9D-891B-2CC2D60ECA7B}" sibTransId="{835F8B4E-8F67-4F8E-8EFA-B2A7122F2D3A}"/>
    <dgm:cxn modelId="{23DA4880-D80A-4E77-AF4B-5301BE5CBBE2}" type="presOf" srcId="{56889B95-9F23-4251-B47D-359BBA9F3B61}" destId="{93C965DF-6D38-4C55-BA46-00876EFF06CD}" srcOrd="0" destOrd="1" presId="urn:microsoft.com/office/officeart/2005/8/layout/cycle4"/>
    <dgm:cxn modelId="{72B861B7-5071-4F3F-A1F3-83B099E5A388}" type="presOf" srcId="{685C3243-C40F-483F-8C77-DB971CFF58C5}" destId="{35773534-4162-47FE-B02E-264DCA87F7DE}" srcOrd="0" destOrd="1" presId="urn:microsoft.com/office/officeart/2005/8/layout/cycle4"/>
    <dgm:cxn modelId="{45AD3990-9D92-476B-8EFF-06B6CC34565F}" type="presOf" srcId="{B97B44FC-21C7-407E-B6D5-4BF60462E7BD}" destId="{F3585A7A-D849-4198-A27E-17824A10EC45}" srcOrd="0" destOrd="0" presId="urn:microsoft.com/office/officeart/2005/8/layout/cycle4"/>
    <dgm:cxn modelId="{A717F63E-BAD4-4AB2-8137-D21FEE5DBA3B}" type="presOf" srcId="{B33C092B-7A04-4D89-B14D-0CF48A89C61D}" destId="{6680B7FB-1856-487B-8BAC-7EEE76E8B40F}" srcOrd="1" destOrd="1" presId="urn:microsoft.com/office/officeart/2005/8/layout/cycle4"/>
    <dgm:cxn modelId="{C992EF51-F4AB-4F4C-AFA4-29F3FAEBE118}" srcId="{66C8B6DB-7069-498F-B4DD-823B123E120D}" destId="{9BB94BD0-7146-4D7B-818D-0EF82A9F6087}" srcOrd="1" destOrd="0" parTransId="{4BE8AE7D-EDD0-4519-B897-BDFB75F31345}" sibTransId="{31C65B43-8F41-427E-B734-3BF8FB14C5A0}"/>
    <dgm:cxn modelId="{5C05C6D5-9D75-4CF8-966D-441D72A58CA4}" srcId="{372656DF-C82C-4C78-BA3D-D3674FE37E8B}" destId="{B97B44FC-21C7-407E-B6D5-4BF60462E7BD}" srcOrd="2" destOrd="0" parTransId="{703EE23E-D911-41B7-8444-36A7989E367E}" sibTransId="{BD0EBF26-3F09-48E8-B0AB-07571C69667B}"/>
    <dgm:cxn modelId="{F8B29D06-2053-43ED-A25E-2923D86025BC}" srcId="{8EFD1F23-93DB-4DB4-A16A-6E2DEA8F0DAE}" destId="{85D77530-08F9-4B94-9D8E-2411E08EC2D3}" srcOrd="0" destOrd="0" parTransId="{D59B53A9-92CF-465B-9336-15912DDBDBDA}" sibTransId="{9E36D4B9-9EF3-46F8-A0D3-5CE570C994A0}"/>
    <dgm:cxn modelId="{A414C28F-6E8C-4AA4-94B0-2BC14D57359D}" type="presOf" srcId="{CD0707D8-AB2A-4370-969A-F8160E4DE049}" destId="{6680B7FB-1856-487B-8BAC-7EEE76E8B40F}" srcOrd="1" destOrd="2" presId="urn:microsoft.com/office/officeart/2005/8/layout/cycle4"/>
    <dgm:cxn modelId="{7D6E7C22-6A0B-489A-813C-94DE9FACFFC3}" type="presOf" srcId="{685C3243-C40F-483F-8C77-DB971CFF58C5}" destId="{2F219877-14AF-4B32-A342-E5CFA66A3903}" srcOrd="1" destOrd="1" presId="urn:microsoft.com/office/officeart/2005/8/layout/cycle4"/>
    <dgm:cxn modelId="{A1282C24-2E15-42D4-B015-B0A3BD836D87}" type="presOf" srcId="{F294AE03-1C20-4697-B21C-ECD032962CF1}" destId="{35773534-4162-47FE-B02E-264DCA87F7DE}" srcOrd="0" destOrd="0" presId="urn:microsoft.com/office/officeart/2005/8/layout/cycle4"/>
    <dgm:cxn modelId="{250080BB-9D67-41C2-A84B-6D5E9EA7547E}" srcId="{372656DF-C82C-4C78-BA3D-D3674FE37E8B}" destId="{59EC7A1E-34FC-4053-A9A5-DA80BC442836}" srcOrd="0" destOrd="0" parTransId="{BC6BA29D-40E0-413A-96A1-DFDA31C49CF9}" sibTransId="{E83DCE4C-1D4A-4113-A872-D0D5D9598F08}"/>
    <dgm:cxn modelId="{018BDB06-72BB-4670-95DD-70C6550B41CC}" type="presOf" srcId="{66C8B6DB-7069-498F-B4DD-823B123E120D}" destId="{39784245-54CD-442C-9861-38DAE99FF384}" srcOrd="0" destOrd="0" presId="urn:microsoft.com/office/officeart/2005/8/layout/cycle4"/>
    <dgm:cxn modelId="{4AAEB090-BDE2-45BD-B747-57B4AABBF254}" type="presOf" srcId="{CD0707D8-AB2A-4370-969A-F8160E4DE049}" destId="{57A149B0-E566-4672-8938-347F740B8822}" srcOrd="0" destOrd="2" presId="urn:microsoft.com/office/officeart/2005/8/layout/cycle4"/>
    <dgm:cxn modelId="{52663A01-2F26-4285-89DE-5FEFC9320C75}" srcId="{372656DF-C82C-4C78-BA3D-D3674FE37E8B}" destId="{8EFD1F23-93DB-4DB4-A16A-6E2DEA8F0DAE}" srcOrd="3" destOrd="0" parTransId="{D8F5ED8A-3923-4F8B-83F3-F80CF8B7211D}" sibTransId="{5FFD0D29-7E11-4D2A-A423-EEB192979886}"/>
    <dgm:cxn modelId="{405623A6-7705-483C-B2AC-F80DACB83E07}" srcId="{B97B44FC-21C7-407E-B6D5-4BF60462E7BD}" destId="{685C3243-C40F-483F-8C77-DB971CFF58C5}" srcOrd="1" destOrd="0" parTransId="{A15AD2C2-71E7-44C7-90F6-B1AC2661159F}" sibTransId="{AE114B84-4D2F-46BD-88A5-5907BE082455}"/>
    <dgm:cxn modelId="{9F5D3C5F-B9BE-4B0C-B9F3-D6D3B37B6C3E}" srcId="{66C8B6DB-7069-498F-B4DD-823B123E120D}" destId="{6027FADC-A007-49C6-AD4D-0E9F3CD648A5}" srcOrd="0" destOrd="0" parTransId="{8366E518-3055-4972-9725-41C369F446CA}" sibTransId="{DFC596E0-8BDD-4E98-94B6-98184E9E59D0}"/>
    <dgm:cxn modelId="{C8079E9A-6BE5-4192-8AC3-C270A13A842A}" type="presOf" srcId="{B33C092B-7A04-4D89-B14D-0CF48A89C61D}" destId="{57A149B0-E566-4672-8938-347F740B8822}" srcOrd="0" destOrd="1" presId="urn:microsoft.com/office/officeart/2005/8/layout/cycle4"/>
    <dgm:cxn modelId="{395A93E0-7B63-4B11-9571-CC1CDE58752A}" type="presOf" srcId="{F294AE03-1C20-4697-B21C-ECD032962CF1}" destId="{2F219877-14AF-4B32-A342-E5CFA66A3903}" srcOrd="1" destOrd="0" presId="urn:microsoft.com/office/officeart/2005/8/layout/cycle4"/>
    <dgm:cxn modelId="{AC6B8AD2-C72B-4267-B991-742D40773FED}" type="presOf" srcId="{522F8B4C-2565-4CFE-A304-35C337CE454A}" destId="{57A149B0-E566-4672-8938-347F740B8822}" srcOrd="0" destOrd="0" presId="urn:microsoft.com/office/officeart/2005/8/layout/cycle4"/>
    <dgm:cxn modelId="{2A7CCB4E-3F16-4E07-9546-69DF8637BEBC}" type="presOf" srcId="{85D77530-08F9-4B94-9D8E-2411E08EC2D3}" destId="{449B2CFF-767A-4AC6-959F-A4F30657D608}" srcOrd="1" destOrd="0" presId="urn:microsoft.com/office/officeart/2005/8/layout/cycle4"/>
    <dgm:cxn modelId="{43C50CE8-DC3F-4DF5-8F69-E0F340EABB28}" type="presOf" srcId="{522F8B4C-2565-4CFE-A304-35C337CE454A}" destId="{6680B7FB-1856-487B-8BAC-7EEE76E8B40F}" srcOrd="1" destOrd="0" presId="urn:microsoft.com/office/officeart/2005/8/layout/cycle4"/>
    <dgm:cxn modelId="{689D79C2-FB09-46B6-9DA9-04628248B600}" type="presOf" srcId="{85D77530-08F9-4B94-9D8E-2411E08EC2D3}" destId="{93C965DF-6D38-4C55-BA46-00876EFF06CD}" srcOrd="0" destOrd="0" presId="urn:microsoft.com/office/officeart/2005/8/layout/cycle4"/>
    <dgm:cxn modelId="{DB123422-3BCD-49CF-8CBE-ED31FEBAB8D7}" srcId="{8EFD1F23-93DB-4DB4-A16A-6E2DEA8F0DAE}" destId="{56889B95-9F23-4251-B47D-359BBA9F3B61}" srcOrd="1" destOrd="0" parTransId="{F657E489-AF6C-4139-817A-8F6E13862CAE}" sibTransId="{846DD7DC-5239-49A6-A527-709D5D9077E5}"/>
    <dgm:cxn modelId="{18B1C5EA-8E84-4F12-B430-1C81BC082131}" type="presOf" srcId="{59EC7A1E-34FC-4053-A9A5-DA80BC442836}" destId="{6F7A78C8-D055-4ED8-95AA-A8461DDD9FF1}" srcOrd="0" destOrd="0" presId="urn:microsoft.com/office/officeart/2005/8/layout/cycle4"/>
    <dgm:cxn modelId="{70C500D4-E7DF-4421-9998-04BAFB5254A1}" type="presOf" srcId="{6027FADC-A007-49C6-AD4D-0E9F3CD648A5}" destId="{8549D478-70E1-40F1-989E-10691A740E69}" srcOrd="0" destOrd="0" presId="urn:microsoft.com/office/officeart/2005/8/layout/cycle4"/>
    <dgm:cxn modelId="{B7A0184A-D229-4B9B-A17B-3A8BBCDC3856}" type="presOf" srcId="{8EFD1F23-93DB-4DB4-A16A-6E2DEA8F0DAE}" destId="{AC12F097-1FF3-45BE-85B7-315EF06F51A1}" srcOrd="0" destOrd="0" presId="urn:microsoft.com/office/officeart/2005/8/layout/cycle4"/>
    <dgm:cxn modelId="{DE13F0ED-1B47-45A3-824D-30AD93D8A0DB}" type="presOf" srcId="{9BB94BD0-7146-4D7B-818D-0EF82A9F6087}" destId="{8549D478-70E1-40F1-989E-10691A740E69}" srcOrd="0" destOrd="1" presId="urn:microsoft.com/office/officeart/2005/8/layout/cycle4"/>
    <dgm:cxn modelId="{4565F91E-EAD4-4996-B4A7-8913B12F9B46}" type="presOf" srcId="{9BB94BD0-7146-4D7B-818D-0EF82A9F6087}" destId="{9FE023E2-F5F6-4939-B170-AB37A2C9961B}" srcOrd="1" destOrd="1" presId="urn:microsoft.com/office/officeart/2005/8/layout/cycle4"/>
    <dgm:cxn modelId="{888ECA65-DB20-47D8-9C6C-F459956B1DA9}" srcId="{59EC7A1E-34FC-4053-A9A5-DA80BC442836}" destId="{522F8B4C-2565-4CFE-A304-35C337CE454A}" srcOrd="0" destOrd="0" parTransId="{E9F81C8D-34D2-4A58-AF7F-56931576475E}" sibTransId="{6BF0A7ED-B923-48B9-AA3D-19A3E0666A5E}"/>
    <dgm:cxn modelId="{4B9B283E-91A9-4587-B0E7-0BA9BDA8E85F}" srcId="{59EC7A1E-34FC-4053-A9A5-DA80BC442836}" destId="{B33C092B-7A04-4D89-B14D-0CF48A89C61D}" srcOrd="1" destOrd="0" parTransId="{07838D34-6ED4-4261-A05F-C9AB5DBF9CD2}" sibTransId="{22C35310-23DD-4BDB-B446-B58A7D0786E4}"/>
    <dgm:cxn modelId="{5C769527-1207-44E2-8D45-364C5673D95A}" srcId="{372656DF-C82C-4C78-BA3D-D3674FE37E8B}" destId="{66C8B6DB-7069-498F-B4DD-823B123E120D}" srcOrd="1" destOrd="0" parTransId="{FCCF674F-7309-4509-B343-47F15DC6DCC1}" sibTransId="{686F46F5-3231-4297-B40C-93A208693638}"/>
    <dgm:cxn modelId="{4E891EA1-E541-45A5-BC52-4E3E55F941F3}" type="presOf" srcId="{372656DF-C82C-4C78-BA3D-D3674FE37E8B}" destId="{F14B15F5-70EA-4FC4-94F5-629618ABD34B}" srcOrd="0" destOrd="0" presId="urn:microsoft.com/office/officeart/2005/8/layout/cycle4"/>
    <dgm:cxn modelId="{AE6A5BE6-7EFD-47C8-B353-62D1A82FD6B8}" type="presOf" srcId="{6027FADC-A007-49C6-AD4D-0E9F3CD648A5}" destId="{9FE023E2-F5F6-4939-B170-AB37A2C9961B}" srcOrd="1" destOrd="0" presId="urn:microsoft.com/office/officeart/2005/8/layout/cycle4"/>
    <dgm:cxn modelId="{A9FF2B44-C0F8-4C52-9036-B3F159BD5DEF}" type="presParOf" srcId="{F14B15F5-70EA-4FC4-94F5-629618ABD34B}" destId="{8BD17F00-2267-469E-93A2-C71C06C712E7}" srcOrd="0" destOrd="0" presId="urn:microsoft.com/office/officeart/2005/8/layout/cycle4"/>
    <dgm:cxn modelId="{0EB501DE-832D-4AB6-BB2F-7103CBA9413A}" type="presParOf" srcId="{8BD17F00-2267-469E-93A2-C71C06C712E7}" destId="{88221F9E-9025-4609-8DAE-2580C97BF879}" srcOrd="0" destOrd="0" presId="urn:microsoft.com/office/officeart/2005/8/layout/cycle4"/>
    <dgm:cxn modelId="{422DE16A-9730-474A-B235-DE978D650C48}" type="presParOf" srcId="{88221F9E-9025-4609-8DAE-2580C97BF879}" destId="{57A149B0-E566-4672-8938-347F740B8822}" srcOrd="0" destOrd="0" presId="urn:microsoft.com/office/officeart/2005/8/layout/cycle4"/>
    <dgm:cxn modelId="{17E3C2D4-0EAF-4882-9FC1-52864CBF24D0}" type="presParOf" srcId="{88221F9E-9025-4609-8DAE-2580C97BF879}" destId="{6680B7FB-1856-487B-8BAC-7EEE76E8B40F}" srcOrd="1" destOrd="0" presId="urn:microsoft.com/office/officeart/2005/8/layout/cycle4"/>
    <dgm:cxn modelId="{3E345470-CA05-471A-966F-4410709E0E5A}" type="presParOf" srcId="{8BD17F00-2267-469E-93A2-C71C06C712E7}" destId="{69261D5C-38B0-48D5-B18F-5EA115E0C8B7}" srcOrd="1" destOrd="0" presId="urn:microsoft.com/office/officeart/2005/8/layout/cycle4"/>
    <dgm:cxn modelId="{74B76C86-67C5-46C2-8AC4-E85E45A35014}" type="presParOf" srcId="{69261D5C-38B0-48D5-B18F-5EA115E0C8B7}" destId="{8549D478-70E1-40F1-989E-10691A740E69}" srcOrd="0" destOrd="0" presId="urn:microsoft.com/office/officeart/2005/8/layout/cycle4"/>
    <dgm:cxn modelId="{EFC39899-9323-4D0A-981F-D948F254EFC2}" type="presParOf" srcId="{69261D5C-38B0-48D5-B18F-5EA115E0C8B7}" destId="{9FE023E2-F5F6-4939-B170-AB37A2C9961B}" srcOrd="1" destOrd="0" presId="urn:microsoft.com/office/officeart/2005/8/layout/cycle4"/>
    <dgm:cxn modelId="{2D70A363-849E-48D8-BA88-00475D00985C}" type="presParOf" srcId="{8BD17F00-2267-469E-93A2-C71C06C712E7}" destId="{660F2E10-2E2E-4616-A44E-A6276A427C81}" srcOrd="2" destOrd="0" presId="urn:microsoft.com/office/officeart/2005/8/layout/cycle4"/>
    <dgm:cxn modelId="{E6FBB5D4-BEDC-4C9D-8484-9B1450D0ACCE}" type="presParOf" srcId="{660F2E10-2E2E-4616-A44E-A6276A427C81}" destId="{35773534-4162-47FE-B02E-264DCA87F7DE}" srcOrd="0" destOrd="0" presId="urn:microsoft.com/office/officeart/2005/8/layout/cycle4"/>
    <dgm:cxn modelId="{AA2F06FB-C0FD-4383-9A3F-71700A3A0A51}" type="presParOf" srcId="{660F2E10-2E2E-4616-A44E-A6276A427C81}" destId="{2F219877-14AF-4B32-A342-E5CFA66A3903}" srcOrd="1" destOrd="0" presId="urn:microsoft.com/office/officeart/2005/8/layout/cycle4"/>
    <dgm:cxn modelId="{F6AD4FFE-3BA9-478C-931D-A7BB621CD9C7}" type="presParOf" srcId="{8BD17F00-2267-469E-93A2-C71C06C712E7}" destId="{3A373C38-2119-4782-BC67-9C702445BBB2}" srcOrd="3" destOrd="0" presId="urn:microsoft.com/office/officeart/2005/8/layout/cycle4"/>
    <dgm:cxn modelId="{45D917AB-4E4F-4BF7-BA6A-52BAC59B9796}" type="presParOf" srcId="{3A373C38-2119-4782-BC67-9C702445BBB2}" destId="{93C965DF-6D38-4C55-BA46-00876EFF06CD}" srcOrd="0" destOrd="0" presId="urn:microsoft.com/office/officeart/2005/8/layout/cycle4"/>
    <dgm:cxn modelId="{452C9EA3-27F9-414E-8C51-D893B8D3ECF0}" type="presParOf" srcId="{3A373C38-2119-4782-BC67-9C702445BBB2}" destId="{449B2CFF-767A-4AC6-959F-A4F30657D608}" srcOrd="1" destOrd="0" presId="urn:microsoft.com/office/officeart/2005/8/layout/cycle4"/>
    <dgm:cxn modelId="{DC1B77CF-A7B6-4C57-9D83-C905CA6A3B9F}" type="presParOf" srcId="{8BD17F00-2267-469E-93A2-C71C06C712E7}" destId="{AD9875D2-952C-4EBE-8011-71A4C3B5E3FA}" srcOrd="4" destOrd="0" presId="urn:microsoft.com/office/officeart/2005/8/layout/cycle4"/>
    <dgm:cxn modelId="{0D32A85C-BDD6-47EF-A40A-D9B23BF9C4A8}" type="presParOf" srcId="{F14B15F5-70EA-4FC4-94F5-629618ABD34B}" destId="{3D2AF3ED-4300-4222-AED5-2740DF2A67F6}" srcOrd="1" destOrd="0" presId="urn:microsoft.com/office/officeart/2005/8/layout/cycle4"/>
    <dgm:cxn modelId="{829312A1-A1F2-4240-BE54-39A9B7020BDC}" type="presParOf" srcId="{3D2AF3ED-4300-4222-AED5-2740DF2A67F6}" destId="{6F7A78C8-D055-4ED8-95AA-A8461DDD9FF1}" srcOrd="0" destOrd="0" presId="urn:microsoft.com/office/officeart/2005/8/layout/cycle4"/>
    <dgm:cxn modelId="{14699EF0-599C-4E87-9731-283B9B4538BE}" type="presParOf" srcId="{3D2AF3ED-4300-4222-AED5-2740DF2A67F6}" destId="{39784245-54CD-442C-9861-38DAE99FF384}" srcOrd="1" destOrd="0" presId="urn:microsoft.com/office/officeart/2005/8/layout/cycle4"/>
    <dgm:cxn modelId="{1934D042-61DD-4C07-9ECB-3137E317BF8A}" type="presParOf" srcId="{3D2AF3ED-4300-4222-AED5-2740DF2A67F6}" destId="{F3585A7A-D849-4198-A27E-17824A10EC45}" srcOrd="2" destOrd="0" presId="urn:microsoft.com/office/officeart/2005/8/layout/cycle4"/>
    <dgm:cxn modelId="{552BA3BC-6CC3-43B6-85A6-8B052789B416}" type="presParOf" srcId="{3D2AF3ED-4300-4222-AED5-2740DF2A67F6}" destId="{AC12F097-1FF3-45BE-85B7-315EF06F51A1}" srcOrd="3" destOrd="0" presId="urn:microsoft.com/office/officeart/2005/8/layout/cycle4"/>
    <dgm:cxn modelId="{61CD18E5-8C55-4C60-8810-0890B585535C}" type="presParOf" srcId="{3D2AF3ED-4300-4222-AED5-2740DF2A67F6}" destId="{25941D9D-FAB5-4062-9852-10287E931D58}" srcOrd="4" destOrd="0" presId="urn:microsoft.com/office/officeart/2005/8/layout/cycle4"/>
    <dgm:cxn modelId="{9633AD5E-244E-4E02-9C55-6DC8BB966AD6}" type="presParOf" srcId="{F14B15F5-70EA-4FC4-94F5-629618ABD34B}" destId="{25C1D3CC-A87D-4EB0-82BA-E34C659850D3}" srcOrd="2" destOrd="0" presId="urn:microsoft.com/office/officeart/2005/8/layout/cycle4"/>
    <dgm:cxn modelId="{D7929720-22D4-4CA0-9BE1-6281EEEE6AF4}" type="presParOf" srcId="{F14B15F5-70EA-4FC4-94F5-629618ABD34B}" destId="{BAA6BB06-3E7A-422F-AF87-12D28D1664DD}"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F7016-66DD-4208-8583-1408CA3E0829}">
      <dsp:nvSpPr>
        <dsp:cNvPr id="0" name=""/>
        <dsp:cNvSpPr/>
      </dsp:nvSpPr>
      <dsp:spPr>
        <a:xfrm>
          <a:off x="79351" y="0"/>
          <a:ext cx="314301" cy="3306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5EFB11-DA04-4C24-8E02-C2DC715479FA}">
      <dsp:nvSpPr>
        <dsp:cNvPr id="0" name=""/>
        <dsp:cNvSpPr/>
      </dsp:nvSpPr>
      <dsp:spPr>
        <a:xfrm>
          <a:off x="86216" y="16169"/>
          <a:ext cx="300590" cy="301324"/>
        </a:xfrm>
        <a:prstGeom prst="chord">
          <a:avLst>
            <a:gd name="adj1" fmla="val 0"/>
            <a:gd name="adj2" fmla="val 108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615490-F7F8-4053-AD81-69114A71E8F0}">
      <dsp:nvSpPr>
        <dsp:cNvPr id="0" name=""/>
        <dsp:cNvSpPr/>
      </dsp:nvSpPr>
      <dsp:spPr>
        <a:xfrm>
          <a:off x="478520" y="457197"/>
          <a:ext cx="3179091" cy="4507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l" defTabSz="889000">
            <a:lnSpc>
              <a:spcPct val="90000"/>
            </a:lnSpc>
            <a:spcBef>
              <a:spcPct val="0"/>
            </a:spcBef>
            <a:spcAft>
              <a:spcPct val="35000"/>
            </a:spcAft>
          </a:pPr>
          <a:r>
            <a:rPr lang="en-US" sz="2000" kern="1200" dirty="0" smtClean="0"/>
            <a:t>High school competitions and regional science fair</a:t>
          </a:r>
          <a:endParaRPr lang="en-US" sz="2000" kern="1200" dirty="0"/>
        </a:p>
        <a:p>
          <a:pPr lvl="0" algn="l" defTabSz="889000">
            <a:lnSpc>
              <a:spcPct val="90000"/>
            </a:lnSpc>
            <a:spcBef>
              <a:spcPct val="0"/>
            </a:spcBef>
            <a:spcAft>
              <a:spcPct val="35000"/>
            </a:spcAft>
          </a:pPr>
          <a:r>
            <a:rPr lang="en-US" sz="2000" kern="1200" dirty="0" smtClean="0"/>
            <a:t>Video repository of lessons, teaching tips, etc.</a:t>
          </a:r>
        </a:p>
        <a:p>
          <a:pPr lvl="0" algn="l" defTabSz="889000">
            <a:lnSpc>
              <a:spcPct val="90000"/>
            </a:lnSpc>
            <a:spcBef>
              <a:spcPct val="0"/>
            </a:spcBef>
            <a:spcAft>
              <a:spcPct val="35000"/>
            </a:spcAft>
          </a:pPr>
          <a:r>
            <a:rPr lang="en-US" sz="2000" kern="1200" dirty="0" smtClean="0"/>
            <a:t>Data on outreach programs</a:t>
          </a:r>
          <a:endParaRPr lang="en-US" sz="2000" kern="1200" dirty="0"/>
        </a:p>
        <a:p>
          <a:pPr lvl="0" algn="l" defTabSz="889000">
            <a:lnSpc>
              <a:spcPct val="90000"/>
            </a:lnSpc>
            <a:spcBef>
              <a:spcPct val="0"/>
            </a:spcBef>
            <a:spcAft>
              <a:spcPct val="35000"/>
            </a:spcAft>
          </a:pPr>
          <a:r>
            <a:rPr lang="en-US" sz="2000" kern="1200" dirty="0" smtClean="0"/>
            <a:t>New bridge/study skills course similar to SFA 101 but following a STEM curriculum</a:t>
          </a:r>
        </a:p>
        <a:p>
          <a:pPr lvl="0" algn="l" defTabSz="889000">
            <a:lnSpc>
              <a:spcPct val="90000"/>
            </a:lnSpc>
            <a:spcBef>
              <a:spcPct val="0"/>
            </a:spcBef>
            <a:spcAft>
              <a:spcPct val="35000"/>
            </a:spcAft>
          </a:pPr>
          <a:r>
            <a:rPr lang="en-US" sz="2000" kern="1200" dirty="0" smtClean="0"/>
            <a:t>More information on high school STEM Academy</a:t>
          </a:r>
        </a:p>
        <a:p>
          <a:pPr lvl="0" algn="l" defTabSz="889000">
            <a:lnSpc>
              <a:spcPct val="90000"/>
            </a:lnSpc>
            <a:spcBef>
              <a:spcPct val="0"/>
            </a:spcBef>
            <a:spcAft>
              <a:spcPct val="35000"/>
            </a:spcAft>
          </a:pPr>
          <a:r>
            <a:rPr lang="en-US" sz="2000" kern="1200" dirty="0" smtClean="0"/>
            <a:t>Panel discussions</a:t>
          </a:r>
          <a:endParaRPr lang="en-US" sz="2000" kern="1200" dirty="0"/>
        </a:p>
        <a:p>
          <a:pPr lvl="0" algn="l" defTabSz="800100">
            <a:lnSpc>
              <a:spcPct val="90000"/>
            </a:lnSpc>
            <a:spcBef>
              <a:spcPct val="0"/>
            </a:spcBef>
            <a:spcAft>
              <a:spcPct val="35000"/>
            </a:spcAft>
          </a:pPr>
          <a:endParaRPr lang="en-US" sz="1800" kern="1200" dirty="0"/>
        </a:p>
        <a:p>
          <a:pPr lvl="0" algn="l" defTabSz="800100">
            <a:lnSpc>
              <a:spcPct val="90000"/>
            </a:lnSpc>
            <a:spcBef>
              <a:spcPct val="0"/>
            </a:spcBef>
            <a:spcAft>
              <a:spcPct val="35000"/>
            </a:spcAft>
          </a:pPr>
          <a:endParaRPr lang="en-US" sz="1800" kern="1200" dirty="0"/>
        </a:p>
        <a:p>
          <a:pPr lvl="0" algn="l" defTabSz="800100">
            <a:lnSpc>
              <a:spcPct val="90000"/>
            </a:lnSpc>
            <a:spcBef>
              <a:spcPct val="0"/>
            </a:spcBef>
            <a:spcAft>
              <a:spcPct val="35000"/>
            </a:spcAft>
          </a:pPr>
          <a:endParaRPr lang="en-US" sz="1800" kern="1200" dirty="0"/>
        </a:p>
        <a:p>
          <a:pPr lvl="0" algn="l" defTabSz="800100">
            <a:lnSpc>
              <a:spcPct val="90000"/>
            </a:lnSpc>
            <a:spcBef>
              <a:spcPct val="0"/>
            </a:spcBef>
            <a:spcAft>
              <a:spcPct val="35000"/>
            </a:spcAft>
          </a:pPr>
          <a:endParaRPr lang="en-US" sz="1800" kern="1200" dirty="0"/>
        </a:p>
        <a:p>
          <a:pPr lvl="0" algn="l" defTabSz="800100">
            <a:lnSpc>
              <a:spcPct val="90000"/>
            </a:lnSpc>
            <a:spcBef>
              <a:spcPct val="0"/>
            </a:spcBef>
            <a:spcAft>
              <a:spcPct val="35000"/>
            </a:spcAft>
          </a:pPr>
          <a:endParaRPr lang="en-US" sz="1800" kern="1200" dirty="0"/>
        </a:p>
      </dsp:txBody>
      <dsp:txXfrm>
        <a:off x="478520" y="457197"/>
        <a:ext cx="3179091" cy="4507458"/>
      </dsp:txXfrm>
    </dsp:sp>
    <dsp:sp modelId="{7C5F9500-26E1-4F44-BFA5-66515EA920D7}">
      <dsp:nvSpPr>
        <dsp:cNvPr id="0" name=""/>
        <dsp:cNvSpPr/>
      </dsp:nvSpPr>
      <dsp:spPr>
        <a:xfrm>
          <a:off x="407642" y="48423"/>
          <a:ext cx="3778028" cy="493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0" tIns="81280" rIns="81280" bIns="81280" numCol="1" spcCol="1270" anchor="b" anchorCtr="0">
          <a:noAutofit/>
        </a:bodyPr>
        <a:lstStyle/>
        <a:p>
          <a:pPr lvl="0" algn="l" defTabSz="1422400">
            <a:lnSpc>
              <a:spcPct val="90000"/>
            </a:lnSpc>
            <a:spcBef>
              <a:spcPct val="0"/>
            </a:spcBef>
            <a:spcAft>
              <a:spcPct val="35000"/>
            </a:spcAft>
          </a:pPr>
          <a:endParaRPr lang="en-US" sz="3200" b="1" kern="1200" dirty="0" smtClean="0"/>
        </a:p>
        <a:p>
          <a:pPr lvl="0" algn="l" defTabSz="1422400">
            <a:lnSpc>
              <a:spcPct val="90000"/>
            </a:lnSpc>
            <a:spcBef>
              <a:spcPct val="0"/>
            </a:spcBef>
            <a:spcAft>
              <a:spcPct val="35000"/>
            </a:spcAft>
          </a:pPr>
          <a:endParaRPr lang="en-US" sz="3200" b="1" kern="1200" dirty="0" smtClean="0"/>
        </a:p>
        <a:p>
          <a:pPr lvl="0" algn="l" defTabSz="1422400">
            <a:lnSpc>
              <a:spcPct val="90000"/>
            </a:lnSpc>
            <a:spcBef>
              <a:spcPct val="0"/>
            </a:spcBef>
            <a:spcAft>
              <a:spcPct val="35000"/>
            </a:spcAft>
          </a:pPr>
          <a:endParaRPr lang="en-US" sz="3200" b="1" kern="1200" dirty="0" smtClean="0"/>
        </a:p>
        <a:p>
          <a:pPr lvl="0" algn="l" defTabSz="1422400">
            <a:lnSpc>
              <a:spcPct val="90000"/>
            </a:lnSpc>
            <a:spcBef>
              <a:spcPct val="0"/>
            </a:spcBef>
            <a:spcAft>
              <a:spcPct val="35000"/>
            </a:spcAft>
          </a:pPr>
          <a:endParaRPr lang="en-US" sz="3200" b="1" kern="1200" dirty="0" smtClean="0"/>
        </a:p>
        <a:p>
          <a:pPr lvl="0" algn="l" defTabSz="1422400">
            <a:lnSpc>
              <a:spcPct val="90000"/>
            </a:lnSpc>
            <a:spcBef>
              <a:spcPct val="0"/>
            </a:spcBef>
            <a:spcAft>
              <a:spcPct val="35000"/>
            </a:spcAft>
          </a:pPr>
          <a:endParaRPr lang="en-US" sz="3200" b="1" kern="1200" dirty="0" smtClean="0"/>
        </a:p>
        <a:p>
          <a:pPr lvl="0" algn="l" defTabSz="1422400">
            <a:lnSpc>
              <a:spcPct val="90000"/>
            </a:lnSpc>
            <a:spcBef>
              <a:spcPct val="0"/>
            </a:spcBef>
            <a:spcAft>
              <a:spcPct val="35000"/>
            </a:spcAft>
          </a:pPr>
          <a:r>
            <a:rPr lang="en-US" sz="3200" b="1" kern="1200" dirty="0" smtClean="0"/>
            <a:t>Recommendations</a:t>
          </a:r>
          <a:endParaRPr lang="en-US" sz="3200" b="1" kern="1200" dirty="0"/>
        </a:p>
      </dsp:txBody>
      <dsp:txXfrm>
        <a:off x="407642" y="48423"/>
        <a:ext cx="3778028" cy="493341"/>
      </dsp:txXfrm>
    </dsp:sp>
    <dsp:sp modelId="{C97C8270-933A-47E7-A6F5-D5903DCD19BC}">
      <dsp:nvSpPr>
        <dsp:cNvPr id="0" name=""/>
        <dsp:cNvSpPr/>
      </dsp:nvSpPr>
      <dsp:spPr>
        <a:xfrm>
          <a:off x="4038601" y="0"/>
          <a:ext cx="382200" cy="4434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26BC2C-05A8-4C84-8613-36C0848EA9B8}">
      <dsp:nvSpPr>
        <dsp:cNvPr id="0" name=""/>
        <dsp:cNvSpPr/>
      </dsp:nvSpPr>
      <dsp:spPr>
        <a:xfrm>
          <a:off x="4076844" y="51626"/>
          <a:ext cx="305744" cy="354785"/>
        </a:xfrm>
        <a:prstGeom prst="chord">
          <a:avLst>
            <a:gd name="adj1" fmla="val 16200000"/>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59E3B0-07B7-4774-9D49-3711AB729571}">
      <dsp:nvSpPr>
        <dsp:cNvPr id="0" name=""/>
        <dsp:cNvSpPr/>
      </dsp:nvSpPr>
      <dsp:spPr>
        <a:xfrm>
          <a:off x="4676279" y="430570"/>
          <a:ext cx="3477130" cy="475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l" defTabSz="889000">
            <a:lnSpc>
              <a:spcPct val="90000"/>
            </a:lnSpc>
            <a:spcBef>
              <a:spcPct val="0"/>
            </a:spcBef>
            <a:spcAft>
              <a:spcPct val="35000"/>
            </a:spcAft>
          </a:pPr>
          <a:r>
            <a:rPr lang="en-US" sz="2000" kern="1200" dirty="0" smtClean="0"/>
            <a:t>High School STEM Academy pilot with NISD – faculty opportunities  for development this year</a:t>
          </a:r>
        </a:p>
        <a:p>
          <a:pPr lvl="0" algn="l" defTabSz="889000">
            <a:lnSpc>
              <a:spcPct val="90000"/>
            </a:lnSpc>
            <a:spcBef>
              <a:spcPct val="0"/>
            </a:spcBef>
            <a:spcAft>
              <a:spcPct val="35000"/>
            </a:spcAft>
          </a:pPr>
          <a:r>
            <a:rPr lang="en-US" sz="2000" kern="1200" dirty="0" smtClean="0"/>
            <a:t>Data analysis complete on </a:t>
          </a:r>
          <a:r>
            <a:rPr lang="en-US" sz="2000" u="sng" kern="1200" dirty="0" smtClean="0"/>
            <a:t>all</a:t>
          </a:r>
          <a:r>
            <a:rPr lang="en-US" sz="2000" kern="1200" dirty="0" smtClean="0"/>
            <a:t> STEM outreach events</a:t>
          </a:r>
        </a:p>
        <a:p>
          <a:pPr lvl="0" algn="l" defTabSz="889000">
            <a:lnSpc>
              <a:spcPct val="90000"/>
            </a:lnSpc>
            <a:spcBef>
              <a:spcPct val="0"/>
            </a:spcBef>
            <a:spcAft>
              <a:spcPct val="35000"/>
            </a:spcAft>
          </a:pPr>
          <a:r>
            <a:rPr lang="en-US" sz="2000" kern="1200" dirty="0" smtClean="0"/>
            <a:t>Approval to design the SFA 101 classes specific to the needs of STEM majors</a:t>
          </a:r>
        </a:p>
        <a:p>
          <a:pPr lvl="0" algn="l" defTabSz="889000">
            <a:lnSpc>
              <a:spcPct val="90000"/>
            </a:lnSpc>
            <a:spcBef>
              <a:spcPct val="0"/>
            </a:spcBef>
            <a:spcAft>
              <a:spcPct val="35000"/>
            </a:spcAft>
          </a:pPr>
          <a:r>
            <a:rPr lang="en-US" sz="2000" kern="1200" dirty="0" smtClean="0"/>
            <a:t>SMASH Camp –  an excellent bridge camp for incoming freshmen</a:t>
          </a:r>
        </a:p>
        <a:p>
          <a:pPr lvl="0" algn="l" defTabSz="889000">
            <a:lnSpc>
              <a:spcPct val="90000"/>
            </a:lnSpc>
            <a:spcBef>
              <a:spcPct val="0"/>
            </a:spcBef>
            <a:spcAft>
              <a:spcPct val="35000"/>
            </a:spcAft>
          </a:pPr>
          <a:r>
            <a:rPr lang="en-US" sz="2000" kern="1200" dirty="0" smtClean="0"/>
            <a:t>First panel discussion in planning stages</a:t>
          </a:r>
          <a:endParaRPr lang="en-US" sz="2000" kern="1200" dirty="0"/>
        </a:p>
      </dsp:txBody>
      <dsp:txXfrm>
        <a:off x="4676279" y="430570"/>
        <a:ext cx="3477130" cy="4751012"/>
      </dsp:txXfrm>
    </dsp:sp>
    <dsp:sp modelId="{ABACDAA3-32E2-4E54-8429-E0C60B0ADF9E}">
      <dsp:nvSpPr>
        <dsp:cNvPr id="0" name=""/>
        <dsp:cNvSpPr/>
      </dsp:nvSpPr>
      <dsp:spPr>
        <a:xfrm>
          <a:off x="4572005" y="214868"/>
          <a:ext cx="2887694" cy="318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0" tIns="81280" rIns="81280" bIns="81280" numCol="1" spcCol="1270" anchor="b" anchorCtr="0">
          <a:noAutofit/>
        </a:bodyPr>
        <a:lstStyle/>
        <a:p>
          <a:pPr lvl="0" algn="l" defTabSz="1422400">
            <a:lnSpc>
              <a:spcPct val="90000"/>
            </a:lnSpc>
            <a:spcBef>
              <a:spcPct val="0"/>
            </a:spcBef>
            <a:spcAft>
              <a:spcPct val="35000"/>
            </a:spcAft>
          </a:pPr>
          <a:r>
            <a:rPr lang="en-US" sz="3200" b="1" kern="1200" dirty="0" smtClean="0"/>
            <a:t>Responses</a:t>
          </a:r>
          <a:endParaRPr lang="en-US" sz="3200" b="1" kern="1200" dirty="0"/>
        </a:p>
      </dsp:txBody>
      <dsp:txXfrm>
        <a:off x="4572005" y="214868"/>
        <a:ext cx="2887694" cy="3185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E46016-BCFA-496B-A12D-5E5F7220030C}">
      <dsp:nvSpPr>
        <dsp:cNvPr id="0" name=""/>
        <dsp:cNvSpPr/>
      </dsp:nvSpPr>
      <dsp:spPr>
        <a:xfrm>
          <a:off x="0" y="521207"/>
          <a:ext cx="9144000" cy="1329794"/>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211105" numCol="1" spcCol="1270" anchor="ctr" anchorCtr="0">
          <a:noAutofit/>
        </a:bodyPr>
        <a:lstStyle/>
        <a:p>
          <a:pPr lvl="0" algn="l" defTabSz="622300">
            <a:lnSpc>
              <a:spcPct val="90000"/>
            </a:lnSpc>
            <a:spcBef>
              <a:spcPct val="0"/>
            </a:spcBef>
            <a:spcAft>
              <a:spcPct val="35000"/>
            </a:spcAft>
          </a:pPr>
          <a:r>
            <a:rPr lang="en-US" sz="1400" kern="1200" dirty="0" smtClean="0"/>
            <a:t>Space &amp; Instrumentation </a:t>
          </a:r>
          <a:endParaRPr lang="en-US" sz="1400" kern="1200" dirty="0"/>
        </a:p>
      </dsp:txBody>
      <dsp:txXfrm>
        <a:off x="0" y="853656"/>
        <a:ext cx="8811552" cy="664897"/>
      </dsp:txXfrm>
    </dsp:sp>
    <dsp:sp modelId="{6D7AB105-E57E-4ACF-BA54-8691D1775C66}">
      <dsp:nvSpPr>
        <dsp:cNvPr id="0" name=""/>
        <dsp:cNvSpPr/>
      </dsp:nvSpPr>
      <dsp:spPr>
        <a:xfrm>
          <a:off x="0" y="1528344"/>
          <a:ext cx="1689994" cy="2441715"/>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err="1" smtClean="0"/>
            <a:t>Licor</a:t>
          </a:r>
          <a:r>
            <a:rPr lang="en-US" sz="1800" kern="1200" dirty="0" smtClean="0"/>
            <a:t> 4300 DNA Analyzer</a:t>
          </a:r>
        </a:p>
        <a:p>
          <a:pPr lvl="0" algn="l" defTabSz="800100">
            <a:lnSpc>
              <a:spcPct val="90000"/>
            </a:lnSpc>
            <a:spcBef>
              <a:spcPct val="0"/>
            </a:spcBef>
            <a:spcAft>
              <a:spcPct val="35000"/>
            </a:spcAft>
          </a:pPr>
          <a:r>
            <a:rPr lang="en-US" sz="1800" kern="1200" smtClean="0"/>
            <a:t>Renovation </a:t>
          </a:r>
          <a:r>
            <a:rPr lang="en-US" sz="1800" kern="1200" dirty="0" smtClean="0"/>
            <a:t>of histology lab to computer lab</a:t>
          </a:r>
          <a:endParaRPr lang="en-US" sz="900" kern="1200" dirty="0" smtClean="0"/>
        </a:p>
      </dsp:txBody>
      <dsp:txXfrm>
        <a:off x="0" y="1528344"/>
        <a:ext cx="1689994" cy="2441715"/>
      </dsp:txXfrm>
    </dsp:sp>
    <dsp:sp modelId="{AF4D21F0-951B-42DE-915C-9D6F5AD56D9D}">
      <dsp:nvSpPr>
        <dsp:cNvPr id="0" name=""/>
        <dsp:cNvSpPr/>
      </dsp:nvSpPr>
      <dsp:spPr>
        <a:xfrm>
          <a:off x="1689811" y="948033"/>
          <a:ext cx="7454188" cy="1329794"/>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211105" numCol="1" spcCol="1270" anchor="ctr" anchorCtr="0">
          <a:noAutofit/>
        </a:bodyPr>
        <a:lstStyle/>
        <a:p>
          <a:pPr lvl="0" algn="l" defTabSz="622300">
            <a:lnSpc>
              <a:spcPct val="90000"/>
            </a:lnSpc>
            <a:spcBef>
              <a:spcPct val="0"/>
            </a:spcBef>
            <a:spcAft>
              <a:spcPct val="35000"/>
            </a:spcAft>
          </a:pPr>
          <a:r>
            <a:rPr lang="en-US" sz="1400" kern="1200" dirty="0" smtClean="0"/>
            <a:t>Research: Grants, Publications, Presentations</a:t>
          </a:r>
          <a:endParaRPr lang="en-US" sz="1400" kern="1200" dirty="0"/>
        </a:p>
      </dsp:txBody>
      <dsp:txXfrm>
        <a:off x="1689811" y="1280482"/>
        <a:ext cx="7121740" cy="664897"/>
      </dsp:txXfrm>
    </dsp:sp>
    <dsp:sp modelId="{40E0DBB4-E566-4E44-8337-78ADE2CBD964}">
      <dsp:nvSpPr>
        <dsp:cNvPr id="0" name=""/>
        <dsp:cNvSpPr/>
      </dsp:nvSpPr>
      <dsp:spPr>
        <a:xfrm>
          <a:off x="1689811" y="1971780"/>
          <a:ext cx="1689994" cy="2441715"/>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latin typeface="+mn-lt"/>
            </a:rPr>
            <a:t>S. </a:t>
          </a:r>
          <a:r>
            <a:rPr lang="en-US" sz="1400" kern="1200" dirty="0" err="1" smtClean="0">
              <a:latin typeface="+mn-lt"/>
            </a:rPr>
            <a:t>Canterberry</a:t>
          </a:r>
          <a:endParaRPr lang="en-US" sz="1400" kern="1200" dirty="0" smtClean="0">
            <a:latin typeface="+mn-lt"/>
          </a:endParaRPr>
        </a:p>
        <a:p>
          <a:pPr lvl="0" algn="l" defTabSz="622300">
            <a:lnSpc>
              <a:spcPct val="90000"/>
            </a:lnSpc>
            <a:spcBef>
              <a:spcPct val="0"/>
            </a:spcBef>
            <a:spcAft>
              <a:spcPct val="35000"/>
            </a:spcAft>
          </a:pPr>
          <a:r>
            <a:rPr lang="en-US" sz="1400" kern="1200" dirty="0" smtClean="0">
              <a:latin typeface="+mn-lt"/>
            </a:rPr>
            <a:t>B. Clack</a:t>
          </a:r>
        </a:p>
        <a:p>
          <a:pPr lvl="0" algn="l" defTabSz="622300">
            <a:lnSpc>
              <a:spcPct val="90000"/>
            </a:lnSpc>
            <a:spcBef>
              <a:spcPct val="0"/>
            </a:spcBef>
            <a:spcAft>
              <a:spcPct val="35000"/>
            </a:spcAft>
          </a:pPr>
          <a:r>
            <a:rPr lang="en-US" sz="1400" kern="1200" dirty="0" smtClean="0">
              <a:latin typeface="+mn-lt"/>
            </a:rPr>
            <a:t>D. Gravatt</a:t>
          </a:r>
        </a:p>
        <a:p>
          <a:pPr lvl="0" algn="l" defTabSz="622300">
            <a:lnSpc>
              <a:spcPct val="90000"/>
            </a:lnSpc>
            <a:spcBef>
              <a:spcPct val="0"/>
            </a:spcBef>
            <a:spcAft>
              <a:spcPct val="35000"/>
            </a:spcAft>
          </a:pPr>
          <a:r>
            <a:rPr lang="en-US" sz="1400" kern="1200" dirty="0" smtClean="0">
              <a:latin typeface="+mn-lt"/>
            </a:rPr>
            <a:t>R. </a:t>
          </a:r>
          <a:r>
            <a:rPr lang="en-US" sz="1400" kern="1200" dirty="0" err="1" smtClean="0">
              <a:latin typeface="+mn-lt"/>
            </a:rPr>
            <a:t>Havner</a:t>
          </a:r>
          <a:endParaRPr lang="en-US" sz="1400" kern="1200" dirty="0" smtClean="0">
            <a:latin typeface="+mn-lt"/>
          </a:endParaRPr>
        </a:p>
        <a:p>
          <a:pPr lvl="0" algn="l" defTabSz="622300">
            <a:lnSpc>
              <a:spcPct val="90000"/>
            </a:lnSpc>
            <a:spcBef>
              <a:spcPct val="0"/>
            </a:spcBef>
            <a:spcAft>
              <a:spcPct val="35000"/>
            </a:spcAft>
          </a:pPr>
          <a:r>
            <a:rPr lang="en-US" sz="1400" kern="1200" dirty="0" smtClean="0">
              <a:latin typeface="+mn-lt"/>
            </a:rPr>
            <a:t>J. Taylor</a:t>
          </a:r>
        </a:p>
        <a:p>
          <a:pPr lvl="0" algn="l" defTabSz="622300">
            <a:lnSpc>
              <a:spcPct val="90000"/>
            </a:lnSpc>
            <a:spcBef>
              <a:spcPct val="0"/>
            </a:spcBef>
            <a:spcAft>
              <a:spcPct val="35000"/>
            </a:spcAft>
          </a:pPr>
          <a:r>
            <a:rPr lang="en-US" sz="1400" kern="1200" dirty="0" smtClean="0">
              <a:latin typeface="+mn-lt"/>
            </a:rPr>
            <a:t>S. Wagner</a:t>
          </a:r>
        </a:p>
        <a:p>
          <a:pPr lvl="0" algn="l" defTabSz="622300">
            <a:lnSpc>
              <a:spcPct val="90000"/>
            </a:lnSpc>
            <a:spcBef>
              <a:spcPct val="0"/>
            </a:spcBef>
            <a:spcAft>
              <a:spcPct val="35000"/>
            </a:spcAft>
          </a:pPr>
          <a:r>
            <a:rPr lang="en-US" sz="1400" kern="1200" smtClean="0">
              <a:latin typeface="+mn-lt"/>
            </a:rPr>
            <a:t>R</a:t>
          </a:r>
          <a:r>
            <a:rPr lang="en-US" sz="1400" kern="1200" dirty="0" smtClean="0">
              <a:latin typeface="+mn-lt"/>
            </a:rPr>
            <a:t>. </a:t>
          </a:r>
          <a:r>
            <a:rPr lang="en-US" sz="1400" kern="1200" dirty="0" err="1" smtClean="0">
              <a:latin typeface="+mn-lt"/>
            </a:rPr>
            <a:t>Wiggers</a:t>
          </a:r>
          <a:endParaRPr lang="en-US" sz="2000" kern="1200" dirty="0">
            <a:latin typeface="+mn-lt"/>
          </a:endParaRPr>
        </a:p>
      </dsp:txBody>
      <dsp:txXfrm>
        <a:off x="1689811" y="1971780"/>
        <a:ext cx="1689994" cy="2441715"/>
      </dsp:txXfrm>
    </dsp:sp>
    <dsp:sp modelId="{5152D252-89BF-4D9D-9D95-3CAED91CAB3A}">
      <dsp:nvSpPr>
        <dsp:cNvPr id="0" name=""/>
        <dsp:cNvSpPr/>
      </dsp:nvSpPr>
      <dsp:spPr>
        <a:xfrm>
          <a:off x="3379622" y="1391469"/>
          <a:ext cx="5764377" cy="1329794"/>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211105" numCol="1" spcCol="1270" anchor="ctr" anchorCtr="0">
          <a:noAutofit/>
        </a:bodyPr>
        <a:lstStyle/>
        <a:p>
          <a:pPr lvl="0" algn="l" defTabSz="622300">
            <a:lnSpc>
              <a:spcPct val="90000"/>
            </a:lnSpc>
            <a:spcBef>
              <a:spcPct val="0"/>
            </a:spcBef>
            <a:spcAft>
              <a:spcPct val="35000"/>
            </a:spcAft>
          </a:pPr>
          <a:r>
            <a:rPr lang="en-US" sz="1400" kern="1200" dirty="0" smtClean="0"/>
            <a:t>Research &amp; Teaching</a:t>
          </a:r>
          <a:endParaRPr lang="en-US" sz="1400" kern="1200" dirty="0"/>
        </a:p>
      </dsp:txBody>
      <dsp:txXfrm>
        <a:off x="3379622" y="1723918"/>
        <a:ext cx="5431929" cy="664897"/>
      </dsp:txXfrm>
    </dsp:sp>
    <dsp:sp modelId="{3C0FED00-8E38-45A2-B482-16FE1C6E06B6}">
      <dsp:nvSpPr>
        <dsp:cNvPr id="0" name=""/>
        <dsp:cNvSpPr/>
      </dsp:nvSpPr>
      <dsp:spPr>
        <a:xfrm>
          <a:off x="3402910" y="2414385"/>
          <a:ext cx="1689994" cy="2441715"/>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400" kern="1200" dirty="0" smtClean="0">
              <a:latin typeface="+mn-lt"/>
            </a:rPr>
            <a:t>Organization of William W. Gibson </a:t>
          </a:r>
          <a:r>
            <a:rPr lang="en-US" sz="1400" kern="1200" dirty="0" err="1" smtClean="0">
              <a:latin typeface="+mn-lt"/>
            </a:rPr>
            <a:t>Entomarium</a:t>
          </a:r>
          <a:r>
            <a:rPr lang="en-US" sz="1400" kern="1200" dirty="0" smtClean="0">
              <a:latin typeface="+mn-lt"/>
            </a:rPr>
            <a:t> – D. Bennett</a:t>
          </a:r>
          <a:endParaRPr lang="en-US" sz="2000" kern="1200" dirty="0">
            <a:latin typeface="+mn-lt"/>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sz="1400" kern="1200" dirty="0" smtClean="0">
              <a:latin typeface="+mn-lt"/>
            </a:rPr>
            <a:t>Acquisition of the Joe </a:t>
          </a:r>
          <a:r>
            <a:rPr lang="en-US" sz="1400" kern="1200" dirty="0" err="1" smtClean="0">
              <a:latin typeface="+mn-lt"/>
            </a:rPr>
            <a:t>Pase</a:t>
          </a:r>
          <a:r>
            <a:rPr lang="en-US" sz="1400" kern="1200" dirty="0" smtClean="0">
              <a:latin typeface="+mn-lt"/>
            </a:rPr>
            <a:t> Thailand Insect Collection – D. Bennett </a:t>
          </a:r>
          <a:endParaRPr lang="en-US" sz="2000" kern="1200" dirty="0">
            <a:latin typeface="+mn-lt"/>
          </a:endParaRPr>
        </a:p>
      </dsp:txBody>
      <dsp:txXfrm>
        <a:off x="3402910" y="2414385"/>
        <a:ext cx="1689994" cy="2441715"/>
      </dsp:txXfrm>
    </dsp:sp>
    <dsp:sp modelId="{13D3CB9A-6F9C-47C2-9628-8A6A684DC399}">
      <dsp:nvSpPr>
        <dsp:cNvPr id="0" name=""/>
        <dsp:cNvSpPr/>
      </dsp:nvSpPr>
      <dsp:spPr>
        <a:xfrm>
          <a:off x="5070347" y="1834904"/>
          <a:ext cx="4073652" cy="1329794"/>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211105" numCol="1" spcCol="1270" anchor="ctr" anchorCtr="0">
          <a:noAutofit/>
        </a:bodyPr>
        <a:lstStyle/>
        <a:p>
          <a:pPr lvl="0" algn="l" defTabSz="622300">
            <a:lnSpc>
              <a:spcPct val="90000"/>
            </a:lnSpc>
            <a:spcBef>
              <a:spcPct val="0"/>
            </a:spcBef>
            <a:spcAft>
              <a:spcPct val="35000"/>
            </a:spcAft>
          </a:pPr>
          <a:r>
            <a:rPr lang="en-US" sz="1400" kern="1200" dirty="0" smtClean="0"/>
            <a:t>Research &amp; Teaching</a:t>
          </a:r>
          <a:endParaRPr lang="en-US" sz="1400" kern="1200" dirty="0"/>
        </a:p>
      </dsp:txBody>
      <dsp:txXfrm>
        <a:off x="5070347" y="2167353"/>
        <a:ext cx="3741204" cy="664897"/>
      </dsp:txXfrm>
    </dsp:sp>
    <dsp:sp modelId="{838B388F-D6AA-492A-8C36-F1A342F7C86E}">
      <dsp:nvSpPr>
        <dsp:cNvPr id="0" name=""/>
        <dsp:cNvSpPr/>
      </dsp:nvSpPr>
      <dsp:spPr>
        <a:xfrm>
          <a:off x="5070347" y="2858651"/>
          <a:ext cx="1689994" cy="2441715"/>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Zoology lab manual – B. Burt and M. Kwiatkowski</a:t>
          </a:r>
        </a:p>
        <a:p>
          <a:pPr lvl="0" algn="l" defTabSz="711200">
            <a:lnSpc>
              <a:spcPct val="90000"/>
            </a:lnSpc>
            <a:spcBef>
              <a:spcPct val="0"/>
            </a:spcBef>
            <a:spcAft>
              <a:spcPct val="35000"/>
            </a:spcAft>
          </a:pPr>
          <a:r>
            <a:rPr lang="en-US" sz="1600" kern="1200" dirty="0" smtClean="0"/>
            <a:t>A&amp;P lab manual – G. Sullivan &amp; </a:t>
          </a:r>
          <a:r>
            <a:rPr lang="en-US" sz="1600" kern="1200" dirty="0" smtClean="0"/>
            <a:t>E. Childress</a:t>
          </a:r>
          <a:endParaRPr lang="en-US" sz="1600" kern="1200" dirty="0"/>
        </a:p>
      </dsp:txBody>
      <dsp:txXfrm>
        <a:off x="5070347" y="2858651"/>
        <a:ext cx="1689994" cy="2441715"/>
      </dsp:txXfrm>
    </dsp:sp>
    <dsp:sp modelId="{24771772-2C2C-4B63-8CEB-7746ABD5854C}">
      <dsp:nvSpPr>
        <dsp:cNvPr id="0" name=""/>
        <dsp:cNvSpPr/>
      </dsp:nvSpPr>
      <dsp:spPr>
        <a:xfrm>
          <a:off x="6760159" y="2278340"/>
          <a:ext cx="2383840" cy="1329794"/>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211105" numCol="1" spcCol="1270" anchor="ctr" anchorCtr="0">
          <a:noAutofit/>
        </a:bodyPr>
        <a:lstStyle/>
        <a:p>
          <a:pPr lvl="0" algn="l" defTabSz="622300">
            <a:lnSpc>
              <a:spcPct val="90000"/>
            </a:lnSpc>
            <a:spcBef>
              <a:spcPct val="0"/>
            </a:spcBef>
            <a:spcAft>
              <a:spcPct val="35000"/>
            </a:spcAft>
          </a:pPr>
          <a:r>
            <a:rPr lang="en-US" sz="1400" kern="1200" dirty="0" smtClean="0"/>
            <a:t>Teaching &amp; Community Service</a:t>
          </a:r>
          <a:endParaRPr lang="en-US" sz="1400" kern="1200" dirty="0"/>
        </a:p>
      </dsp:txBody>
      <dsp:txXfrm>
        <a:off x="6760159" y="2610789"/>
        <a:ext cx="2051392" cy="664897"/>
      </dsp:txXfrm>
    </dsp:sp>
    <dsp:sp modelId="{87056453-0670-4396-B125-DC53F9BDBDE6}">
      <dsp:nvSpPr>
        <dsp:cNvPr id="0" name=""/>
        <dsp:cNvSpPr/>
      </dsp:nvSpPr>
      <dsp:spPr>
        <a:xfrm>
          <a:off x="6760159" y="3302086"/>
          <a:ext cx="1689994" cy="2441715"/>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STEM initiative:</a:t>
          </a:r>
          <a:endParaRPr lang="en-US" sz="1600" kern="1200" dirty="0"/>
        </a:p>
        <a:p>
          <a:pPr marL="171450" lvl="1" indent="-171450" algn="l" defTabSz="711200">
            <a:lnSpc>
              <a:spcPct val="90000"/>
            </a:lnSpc>
            <a:spcBef>
              <a:spcPct val="0"/>
            </a:spcBef>
            <a:spcAft>
              <a:spcPct val="15000"/>
            </a:spcAft>
            <a:buChar char="••"/>
          </a:pPr>
          <a:r>
            <a:rPr lang="en-US" sz="1600" kern="1200" dirty="0" smtClean="0"/>
            <a:t>J. Taylor - SMASH Camp </a:t>
          </a:r>
          <a:r>
            <a:rPr lang="en-US" sz="1600" kern="1200" dirty="0" err="1" smtClean="0"/>
            <a:t>iMAS</a:t>
          </a:r>
          <a:r>
            <a:rPr lang="en-US" sz="1600" kern="1200" dirty="0" smtClean="0"/>
            <a:t> Academies</a:t>
          </a:r>
        </a:p>
        <a:p>
          <a:pPr marL="171450" lvl="1" indent="-171450" algn="l" defTabSz="711200">
            <a:lnSpc>
              <a:spcPct val="90000"/>
            </a:lnSpc>
            <a:spcBef>
              <a:spcPct val="0"/>
            </a:spcBef>
            <a:spcAft>
              <a:spcPct val="15000"/>
            </a:spcAft>
            <a:buChar char="••"/>
          </a:pPr>
          <a:r>
            <a:rPr lang="en-US" sz="1600" kern="1200" smtClean="0"/>
            <a:t>D</a:t>
          </a:r>
          <a:r>
            <a:rPr lang="en-US" sz="1600" kern="1200" dirty="0" smtClean="0"/>
            <a:t>. Pratt – iMAS Academies</a:t>
          </a:r>
          <a:endParaRPr lang="en-US" sz="1600" kern="1200" dirty="0"/>
        </a:p>
      </dsp:txBody>
      <dsp:txXfrm>
        <a:off x="6760159" y="3302086"/>
        <a:ext cx="1689994" cy="24417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6235F9-A228-4C03-BCF8-C822A7F6D4FC}">
      <dsp:nvSpPr>
        <dsp:cNvPr id="0" name=""/>
        <dsp:cNvSpPr/>
      </dsp:nvSpPr>
      <dsp:spPr>
        <a:xfrm>
          <a:off x="3799644" y="2035333"/>
          <a:ext cx="1621833" cy="34356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80010" bIns="17780" numCol="1" spcCol="1270" anchor="ctr" anchorCtr="0">
          <a:noAutofit/>
        </a:bodyPr>
        <a:lstStyle/>
        <a:p>
          <a:pPr lvl="0" algn="r" defTabSz="622300">
            <a:lnSpc>
              <a:spcPct val="90000"/>
            </a:lnSpc>
            <a:spcBef>
              <a:spcPct val="0"/>
            </a:spcBef>
            <a:spcAft>
              <a:spcPct val="35000"/>
            </a:spcAft>
          </a:pPr>
          <a:r>
            <a:rPr lang="en-US" sz="1400" kern="1200" dirty="0" smtClean="0"/>
            <a:t>Student Research Involvement</a:t>
          </a:r>
          <a:endParaRPr lang="en-US" sz="1400" kern="1200" dirty="0"/>
        </a:p>
      </dsp:txBody>
      <dsp:txXfrm rot="16200000">
        <a:off x="3616969" y="3370533"/>
        <a:ext cx="3092077" cy="421676"/>
      </dsp:txXfrm>
    </dsp:sp>
    <dsp:sp modelId="{E64395CE-9501-4586-A470-CF825A8E39BB}">
      <dsp:nvSpPr>
        <dsp:cNvPr id="0" name=""/>
        <dsp:cNvSpPr/>
      </dsp:nvSpPr>
      <dsp:spPr>
        <a:xfrm>
          <a:off x="2029366" y="1457610"/>
          <a:ext cx="1621833" cy="40133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91440" bIns="20320" numCol="1" spcCol="1270" anchor="ctr" anchorCtr="0">
          <a:noAutofit/>
        </a:bodyPr>
        <a:lstStyle/>
        <a:p>
          <a:pPr lvl="0" algn="r" defTabSz="711200">
            <a:lnSpc>
              <a:spcPct val="90000"/>
            </a:lnSpc>
            <a:spcBef>
              <a:spcPct val="0"/>
            </a:spcBef>
            <a:spcAft>
              <a:spcPct val="35000"/>
            </a:spcAft>
          </a:pPr>
          <a:r>
            <a:rPr lang="en-US" sz="1600" kern="1200" dirty="0" smtClean="0"/>
            <a:t>Research: Faculty/Student Publications</a:t>
          </a:r>
          <a:endParaRPr lang="en-US" sz="1600" kern="1200" dirty="0"/>
        </a:p>
      </dsp:txBody>
      <dsp:txXfrm rot="16200000">
        <a:off x="1586715" y="3052785"/>
        <a:ext cx="3612027" cy="421676"/>
      </dsp:txXfrm>
    </dsp:sp>
    <dsp:sp modelId="{28CAF56D-EB00-4424-8C49-1C848167F051}">
      <dsp:nvSpPr>
        <dsp:cNvPr id="0" name=""/>
        <dsp:cNvSpPr/>
      </dsp:nvSpPr>
      <dsp:spPr>
        <a:xfrm>
          <a:off x="5569000" y="2622677"/>
          <a:ext cx="1621833" cy="28482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91440" bIns="20320" numCol="1" spcCol="1270" anchor="ctr" anchorCtr="0">
          <a:noAutofit/>
        </a:bodyPr>
        <a:lstStyle/>
        <a:p>
          <a:pPr lvl="0" algn="r" defTabSz="711200">
            <a:lnSpc>
              <a:spcPct val="90000"/>
            </a:lnSpc>
            <a:spcBef>
              <a:spcPct val="0"/>
            </a:spcBef>
            <a:spcAft>
              <a:spcPct val="35000"/>
            </a:spcAft>
          </a:pPr>
          <a:r>
            <a:rPr lang="en-US" sz="1600" kern="1200" dirty="0" smtClean="0"/>
            <a:t>Teaching/Community Service</a:t>
          </a:r>
          <a:endParaRPr lang="en-US" sz="1600" kern="1200" dirty="0"/>
        </a:p>
      </dsp:txBody>
      <dsp:txXfrm rot="16200000">
        <a:off x="5650630" y="3693572"/>
        <a:ext cx="2563467" cy="421676"/>
      </dsp:txXfrm>
    </dsp:sp>
    <dsp:sp modelId="{44388A2E-6204-43A5-AAEF-1E2846BEEE89}">
      <dsp:nvSpPr>
        <dsp:cNvPr id="0" name=""/>
        <dsp:cNvSpPr/>
      </dsp:nvSpPr>
      <dsp:spPr>
        <a:xfrm>
          <a:off x="259087" y="909667"/>
          <a:ext cx="1621833" cy="45594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91440" bIns="20320" numCol="1" spcCol="1270" anchor="ctr" anchorCtr="0">
          <a:noAutofit/>
        </a:bodyPr>
        <a:lstStyle/>
        <a:p>
          <a:pPr lvl="0" algn="r" defTabSz="711200">
            <a:lnSpc>
              <a:spcPct val="90000"/>
            </a:lnSpc>
            <a:spcBef>
              <a:spcPct val="0"/>
            </a:spcBef>
            <a:spcAft>
              <a:spcPct val="35000"/>
            </a:spcAft>
          </a:pPr>
          <a:r>
            <a:rPr lang="en-US" sz="1600" kern="1200" dirty="0" smtClean="0"/>
            <a:t>Upgraded Instrumentation </a:t>
          </a:r>
          <a:endParaRPr lang="en-US" sz="1600" kern="1200" dirty="0"/>
        </a:p>
      </dsp:txBody>
      <dsp:txXfrm rot="16200000">
        <a:off x="-429312" y="2750592"/>
        <a:ext cx="4103527" cy="421676"/>
      </dsp:txXfrm>
    </dsp:sp>
    <dsp:sp modelId="{AF741FCE-DD5F-4328-B0F0-2C95C0FBAE06}">
      <dsp:nvSpPr>
        <dsp:cNvPr id="0" name=""/>
        <dsp:cNvSpPr/>
      </dsp:nvSpPr>
      <dsp:spPr>
        <a:xfrm>
          <a:off x="7391907" y="3219132"/>
          <a:ext cx="1621833" cy="22705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80010" bIns="17780" numCol="1" spcCol="1270" anchor="ctr" anchorCtr="0">
          <a:noAutofit/>
        </a:bodyPr>
        <a:lstStyle/>
        <a:p>
          <a:pPr lvl="0" algn="r" defTabSz="622300">
            <a:lnSpc>
              <a:spcPct val="90000"/>
            </a:lnSpc>
            <a:spcBef>
              <a:spcPct val="0"/>
            </a:spcBef>
            <a:spcAft>
              <a:spcPct val="35000"/>
            </a:spcAft>
          </a:pPr>
          <a:r>
            <a:rPr lang="en-US" sz="1400" kern="1200" smtClean="0"/>
            <a:t>Research Presentations</a:t>
          </a:r>
          <a:endParaRPr lang="en-US" sz="1400" kern="1200" dirty="0"/>
        </a:p>
      </dsp:txBody>
      <dsp:txXfrm rot="16200000">
        <a:off x="7733512" y="4030052"/>
        <a:ext cx="2043517" cy="421676"/>
      </dsp:txXfrm>
    </dsp:sp>
    <dsp:sp modelId="{EA97E7B6-65BC-479C-A5BE-8B4B9D2F2072}">
      <dsp:nvSpPr>
        <dsp:cNvPr id="0" name=""/>
        <dsp:cNvSpPr/>
      </dsp:nvSpPr>
      <dsp:spPr>
        <a:xfrm>
          <a:off x="259087" y="909667"/>
          <a:ext cx="1151501" cy="458146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smtClean="0"/>
            <a:t>BAS Cyclic Voltmeter workstation</a:t>
          </a:r>
          <a:endParaRPr lang="en-US" sz="1100" kern="1200" dirty="0" smtClean="0"/>
        </a:p>
        <a:p>
          <a:pPr lvl="0" algn="l" defTabSz="533400">
            <a:lnSpc>
              <a:spcPct val="90000"/>
            </a:lnSpc>
            <a:spcBef>
              <a:spcPct val="0"/>
            </a:spcBef>
            <a:spcAft>
              <a:spcPct val="35000"/>
            </a:spcAft>
          </a:pPr>
          <a:r>
            <a:rPr lang="en-US" sz="1200" kern="1200" dirty="0" err="1" smtClean="0"/>
            <a:t>Eppendorf</a:t>
          </a:r>
          <a:r>
            <a:rPr lang="en-US" sz="1200" kern="1200" dirty="0" smtClean="0"/>
            <a:t> shaker, centrifuge and freezer</a:t>
          </a:r>
          <a:endParaRPr lang="en-US" sz="1100" kern="1200" dirty="0" smtClean="0"/>
        </a:p>
        <a:p>
          <a:pPr lvl="0" algn="l" defTabSz="533400">
            <a:lnSpc>
              <a:spcPct val="90000"/>
            </a:lnSpc>
            <a:spcBef>
              <a:spcPct val="0"/>
            </a:spcBef>
            <a:spcAft>
              <a:spcPct val="35000"/>
            </a:spcAft>
          </a:pPr>
          <a:r>
            <a:rPr lang="en-US" sz="1200" kern="1200" dirty="0" err="1" smtClean="0"/>
            <a:t>Paar</a:t>
          </a:r>
          <a:r>
            <a:rPr lang="en-US" sz="1200" kern="1200" dirty="0" smtClean="0"/>
            <a:t> density and sound velocity meter</a:t>
          </a:r>
          <a:endParaRPr lang="en-US" sz="1100" kern="1200" dirty="0" smtClean="0"/>
        </a:p>
        <a:p>
          <a:pPr lvl="0" algn="l" defTabSz="533400">
            <a:lnSpc>
              <a:spcPct val="90000"/>
            </a:lnSpc>
            <a:spcBef>
              <a:spcPct val="0"/>
            </a:spcBef>
            <a:spcAft>
              <a:spcPct val="35000"/>
            </a:spcAft>
          </a:pPr>
          <a:r>
            <a:rPr lang="en-US" sz="1200" kern="1200" dirty="0" err="1" smtClean="0"/>
            <a:t>Dionex</a:t>
          </a:r>
          <a:r>
            <a:rPr lang="en-US" sz="1200" kern="1200" dirty="0" smtClean="0"/>
            <a:t> ion chromatograph</a:t>
          </a:r>
          <a:endParaRPr lang="en-US" sz="1100" kern="1200" dirty="0" smtClean="0"/>
        </a:p>
        <a:p>
          <a:pPr lvl="0" algn="l" defTabSz="533400">
            <a:lnSpc>
              <a:spcPct val="90000"/>
            </a:lnSpc>
            <a:spcBef>
              <a:spcPct val="0"/>
            </a:spcBef>
            <a:spcAft>
              <a:spcPct val="35000"/>
            </a:spcAft>
          </a:pPr>
          <a:r>
            <a:rPr lang="en-US" sz="1200" kern="1200" dirty="0" smtClean="0"/>
            <a:t>Analytical balances</a:t>
          </a:r>
          <a:endParaRPr lang="en-US" sz="1100" kern="1200" dirty="0" smtClean="0"/>
        </a:p>
        <a:p>
          <a:pPr lvl="0" algn="l" defTabSz="533400">
            <a:lnSpc>
              <a:spcPct val="90000"/>
            </a:lnSpc>
            <a:spcBef>
              <a:spcPct val="0"/>
            </a:spcBef>
            <a:spcAft>
              <a:spcPct val="35000"/>
            </a:spcAft>
          </a:pPr>
          <a:r>
            <a:rPr lang="en-US" sz="1200" kern="1200" dirty="0" smtClean="0"/>
            <a:t>Circulating water bath</a:t>
          </a:r>
        </a:p>
        <a:p>
          <a:pPr lvl="0" algn="l" defTabSz="533400">
            <a:lnSpc>
              <a:spcPct val="90000"/>
            </a:lnSpc>
            <a:spcBef>
              <a:spcPct val="0"/>
            </a:spcBef>
            <a:spcAft>
              <a:spcPct val="35000"/>
            </a:spcAft>
          </a:pPr>
          <a:r>
            <a:rPr lang="en-US" sz="1200" kern="1200" dirty="0" smtClean="0"/>
            <a:t>Abacus computer workstation</a:t>
          </a:r>
          <a:endParaRPr lang="en-US" sz="1100" kern="1200" dirty="0" smtClean="0"/>
        </a:p>
      </dsp:txBody>
      <dsp:txXfrm>
        <a:off x="259087" y="909667"/>
        <a:ext cx="1151501" cy="4581465"/>
      </dsp:txXfrm>
    </dsp:sp>
    <dsp:sp modelId="{FE945097-C710-4DB0-B838-B53F6AA010FF}">
      <dsp:nvSpPr>
        <dsp:cNvPr id="0" name=""/>
        <dsp:cNvSpPr/>
      </dsp:nvSpPr>
      <dsp:spPr>
        <a:xfrm>
          <a:off x="2029366" y="1455777"/>
          <a:ext cx="1151501" cy="401336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latin typeface="+mn-lt"/>
            </a:rPr>
            <a:t>K. </a:t>
          </a:r>
          <a:r>
            <a:rPr lang="en-US" sz="1400" kern="1200" dirty="0" err="1" smtClean="0">
              <a:latin typeface="+mn-lt"/>
            </a:rPr>
            <a:t>Onchoke</a:t>
          </a:r>
          <a:endParaRPr lang="en-US" sz="1400" kern="1200" dirty="0">
            <a:latin typeface="+mn-lt"/>
          </a:endParaRPr>
        </a:p>
        <a:p>
          <a:pPr lvl="0" algn="l" defTabSz="622300">
            <a:lnSpc>
              <a:spcPct val="90000"/>
            </a:lnSpc>
            <a:spcBef>
              <a:spcPct val="0"/>
            </a:spcBef>
            <a:spcAft>
              <a:spcPct val="35000"/>
            </a:spcAft>
          </a:pPr>
          <a:r>
            <a:rPr lang="en-US" sz="1400" kern="1200" dirty="0" smtClean="0">
              <a:latin typeface="+mn-lt"/>
              <a:cs typeface="Times New Roman"/>
            </a:rPr>
            <a:t>O. </a:t>
          </a:r>
          <a:r>
            <a:rPr lang="en-US" sz="1400" kern="1200" dirty="0" err="1" smtClean="0">
              <a:latin typeface="+mn-lt"/>
            </a:rPr>
            <a:t>Odunuga</a:t>
          </a:r>
          <a:endParaRPr lang="en-US" sz="1400" kern="1200" dirty="0">
            <a:latin typeface="+mn-lt"/>
          </a:endParaRPr>
        </a:p>
        <a:p>
          <a:pPr lvl="0" algn="l" defTabSz="622300">
            <a:lnSpc>
              <a:spcPct val="90000"/>
            </a:lnSpc>
            <a:spcBef>
              <a:spcPct val="0"/>
            </a:spcBef>
            <a:spcAft>
              <a:spcPct val="35000"/>
            </a:spcAft>
          </a:pPr>
          <a:r>
            <a:rPr lang="en-US" sz="1400" kern="1200" dirty="0" smtClean="0">
              <a:latin typeface="+mn-lt"/>
            </a:rPr>
            <a:t>M. </a:t>
          </a:r>
          <a:r>
            <a:rPr lang="en-US" sz="1400" kern="1200" dirty="0" smtClean="0">
              <a:latin typeface="+mn-lt"/>
              <a:cs typeface="Times New Roman"/>
            </a:rPr>
            <a:t>Harris  </a:t>
          </a:r>
        </a:p>
        <a:p>
          <a:pPr lvl="0" algn="l" defTabSz="622300">
            <a:lnSpc>
              <a:spcPct val="90000"/>
            </a:lnSpc>
            <a:spcBef>
              <a:spcPct val="0"/>
            </a:spcBef>
            <a:spcAft>
              <a:spcPct val="35000"/>
            </a:spcAft>
          </a:pPr>
          <a:r>
            <a:rPr lang="en-US" sz="1400" kern="1200" smtClean="0">
              <a:latin typeface="+mn-lt"/>
              <a:cs typeface="Times New Roman"/>
            </a:rPr>
            <a:t>5 </a:t>
          </a:r>
          <a:r>
            <a:rPr lang="en-US" sz="1400" kern="1200" dirty="0" smtClean="0">
              <a:latin typeface="+mn-lt"/>
              <a:cs typeface="Times New Roman"/>
            </a:rPr>
            <a:t>students  </a:t>
          </a:r>
          <a:endParaRPr lang="en-US" sz="1400" kern="1200" dirty="0">
            <a:latin typeface="+mn-lt"/>
          </a:endParaRPr>
        </a:p>
      </dsp:txBody>
      <dsp:txXfrm>
        <a:off x="2029366" y="1455777"/>
        <a:ext cx="1151501" cy="4013364"/>
      </dsp:txXfrm>
    </dsp:sp>
    <dsp:sp modelId="{CC305CAE-B09A-491A-AD04-22C2D5CEA20C}">
      <dsp:nvSpPr>
        <dsp:cNvPr id="0" name=""/>
        <dsp:cNvSpPr/>
      </dsp:nvSpPr>
      <dsp:spPr>
        <a:xfrm>
          <a:off x="3799644" y="2035333"/>
          <a:ext cx="1151501" cy="343564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smtClean="0"/>
            <a:t>Funded </a:t>
          </a:r>
          <a:r>
            <a:rPr lang="en-US" sz="1400" kern="1200" dirty="0" smtClean="0"/>
            <a:t>2 community college transfer students to participate in summer research projects at SFA                                                         </a:t>
          </a:r>
          <a:endParaRPr lang="en-US" sz="1400" kern="1200" dirty="0"/>
        </a:p>
      </dsp:txBody>
      <dsp:txXfrm>
        <a:off x="3799644" y="2035333"/>
        <a:ext cx="1151501" cy="3435641"/>
      </dsp:txXfrm>
    </dsp:sp>
    <dsp:sp modelId="{C5723DC8-0385-4B81-A903-A7E375635133}">
      <dsp:nvSpPr>
        <dsp:cNvPr id="0" name=""/>
        <dsp:cNvSpPr/>
      </dsp:nvSpPr>
      <dsp:spPr>
        <a:xfrm>
          <a:off x="5569000" y="2622677"/>
          <a:ext cx="1151501" cy="284829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t>STEM initiative:</a:t>
          </a:r>
        </a:p>
        <a:p>
          <a:pPr marL="114300" lvl="1" indent="-114300" algn="l" defTabSz="622300">
            <a:lnSpc>
              <a:spcPct val="90000"/>
            </a:lnSpc>
            <a:spcBef>
              <a:spcPct val="0"/>
            </a:spcBef>
            <a:spcAft>
              <a:spcPct val="15000"/>
            </a:spcAft>
            <a:buChar char="••"/>
          </a:pPr>
          <a:r>
            <a:rPr lang="en-US" sz="1400" kern="1200" dirty="0" smtClean="0"/>
            <a:t>A. </a:t>
          </a:r>
          <a:r>
            <a:rPr lang="en-US" sz="1400" kern="1200" dirty="0" err="1" smtClean="0"/>
            <a:t>Frantzer</a:t>
          </a:r>
          <a:r>
            <a:rPr lang="en-US" sz="1400" kern="1200" dirty="0" smtClean="0"/>
            <a:t> – SMASH Camp</a:t>
          </a:r>
        </a:p>
        <a:p>
          <a:pPr marL="114300" lvl="1" indent="-114300" algn="l" defTabSz="622300">
            <a:lnSpc>
              <a:spcPct val="90000"/>
            </a:lnSpc>
            <a:spcBef>
              <a:spcPct val="0"/>
            </a:spcBef>
            <a:spcAft>
              <a:spcPct val="15000"/>
            </a:spcAft>
            <a:buChar char="••"/>
          </a:pPr>
          <a:r>
            <a:rPr lang="en-US" sz="1400" kern="1200" smtClean="0"/>
            <a:t>D</a:t>
          </a:r>
          <a:r>
            <a:rPr lang="en-US" sz="1400" kern="1200" dirty="0" smtClean="0"/>
            <a:t>. Fry – iMAS Academies</a:t>
          </a:r>
          <a:endParaRPr lang="en-US" sz="1400" kern="1200" dirty="0"/>
        </a:p>
      </dsp:txBody>
      <dsp:txXfrm>
        <a:off x="5569000" y="2622677"/>
        <a:ext cx="1151501" cy="2848297"/>
      </dsp:txXfrm>
    </dsp:sp>
    <dsp:sp modelId="{C6F1D550-DF09-4A71-BF14-EAFDE627704A}">
      <dsp:nvSpPr>
        <dsp:cNvPr id="0" name=""/>
        <dsp:cNvSpPr/>
      </dsp:nvSpPr>
      <dsp:spPr>
        <a:xfrm>
          <a:off x="7339279" y="3200858"/>
          <a:ext cx="1151501" cy="227057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R="0" lvl="0" algn="l" defTabSz="711200" eaLnBrk="1" fontAlgn="auto" latinLnBrk="0" hangingPunct="1">
            <a:lnSpc>
              <a:spcPct val="90000"/>
            </a:lnSpc>
            <a:spcBef>
              <a:spcPct val="0"/>
            </a:spcBef>
            <a:spcAft>
              <a:spcPct val="35000"/>
            </a:spcAft>
            <a:buClrTx/>
            <a:buSzTx/>
            <a:buFontTx/>
            <a:tabLst/>
            <a:defRPr/>
          </a:pPr>
          <a:r>
            <a:rPr lang="en-US" sz="1600" kern="1200" dirty="0" smtClean="0">
              <a:latin typeface="+mn-lt"/>
            </a:rPr>
            <a:t>O. </a:t>
          </a:r>
          <a:r>
            <a:rPr lang="en-US" sz="1600" kern="1200" dirty="0" err="1" smtClean="0">
              <a:latin typeface="+mn-lt"/>
            </a:rPr>
            <a:t>Odunuga</a:t>
          </a:r>
          <a:endParaRPr lang="en-US" sz="1600" kern="1200" dirty="0" smtClean="0">
            <a:latin typeface="+mn-lt"/>
          </a:endParaRPr>
        </a:p>
        <a:p>
          <a:pPr marR="0" lvl="0" algn="l" defTabSz="711200" eaLnBrk="1" fontAlgn="auto" latinLnBrk="0" hangingPunct="1">
            <a:lnSpc>
              <a:spcPct val="90000"/>
            </a:lnSpc>
            <a:spcBef>
              <a:spcPct val="0"/>
            </a:spcBef>
            <a:spcAft>
              <a:spcPct val="35000"/>
            </a:spcAft>
            <a:buClrTx/>
            <a:buSzTx/>
            <a:buFontTx/>
            <a:tabLst/>
            <a:defRPr/>
          </a:pPr>
          <a:r>
            <a:rPr lang="en-US" sz="1600" kern="1200" dirty="0" smtClean="0">
              <a:latin typeface="+mn-lt"/>
            </a:rPr>
            <a:t>K. </a:t>
          </a:r>
          <a:r>
            <a:rPr lang="en-US" sz="1600" kern="1200" dirty="0" err="1" smtClean="0">
              <a:latin typeface="+mn-lt"/>
            </a:rPr>
            <a:t>Onchose</a:t>
          </a:r>
          <a:endParaRPr lang="en-US" sz="1600" kern="1200" dirty="0" smtClean="0">
            <a:latin typeface="+mn-lt"/>
          </a:endParaRPr>
        </a:p>
        <a:p>
          <a:pPr marR="0" lvl="0" algn="l" defTabSz="711200" eaLnBrk="1" fontAlgn="auto" latinLnBrk="0" hangingPunct="1">
            <a:lnSpc>
              <a:spcPct val="90000"/>
            </a:lnSpc>
            <a:spcBef>
              <a:spcPct val="0"/>
            </a:spcBef>
            <a:spcAft>
              <a:spcPct val="35000"/>
            </a:spcAft>
            <a:buClrTx/>
            <a:buSzTx/>
            <a:buFontTx/>
            <a:tabLst/>
            <a:defRPr/>
          </a:pPr>
          <a:r>
            <a:rPr lang="en-US" sz="1600" kern="1200" dirty="0" smtClean="0">
              <a:latin typeface="+mn-lt"/>
            </a:rPr>
            <a:t>A. </a:t>
          </a:r>
          <a:r>
            <a:rPr lang="en-US" sz="1600" kern="1200" dirty="0" err="1" smtClean="0">
              <a:latin typeface="+mn-lt"/>
            </a:rPr>
            <a:t>Frantzen</a:t>
          </a:r>
          <a:endParaRPr lang="en-US" sz="1600" kern="1200" dirty="0" smtClean="0">
            <a:latin typeface="+mn-lt"/>
          </a:endParaRPr>
        </a:p>
        <a:p>
          <a:pPr marR="0" lvl="0" algn="l" defTabSz="711200" eaLnBrk="1" fontAlgn="auto" latinLnBrk="0" hangingPunct="1">
            <a:lnSpc>
              <a:spcPct val="90000"/>
            </a:lnSpc>
            <a:spcBef>
              <a:spcPct val="0"/>
            </a:spcBef>
            <a:spcAft>
              <a:spcPct val="35000"/>
            </a:spcAft>
            <a:buClrTx/>
            <a:buSzTx/>
            <a:buFontTx/>
            <a:tabLst/>
            <a:defRPr/>
          </a:pPr>
          <a:r>
            <a:rPr lang="en-US" sz="1600" kern="1200" dirty="0" smtClean="0">
              <a:latin typeface="+mn-lt"/>
            </a:rPr>
            <a:t>10 students</a:t>
          </a:r>
        </a:p>
        <a:p>
          <a:pPr marR="0" lvl="0" algn="l" defTabSz="711200" eaLnBrk="1" fontAlgn="auto" latinLnBrk="0" hangingPunct="1">
            <a:lnSpc>
              <a:spcPct val="90000"/>
            </a:lnSpc>
            <a:spcBef>
              <a:spcPct val="0"/>
            </a:spcBef>
            <a:spcAft>
              <a:spcPct val="35000"/>
            </a:spcAft>
            <a:buClrTx/>
            <a:buSzTx/>
            <a:buFontTx/>
            <a:tabLst/>
            <a:defRPr/>
          </a:pPr>
          <a:r>
            <a:rPr lang="en-US" sz="1600" kern="1200" dirty="0" smtClean="0"/>
            <a:t>Recruitment</a:t>
          </a:r>
          <a:endParaRPr lang="en-US" sz="1600" kern="1200" dirty="0">
            <a:latin typeface="+mn-lt"/>
          </a:endParaRPr>
        </a:p>
      </dsp:txBody>
      <dsp:txXfrm>
        <a:off x="7339279" y="3200858"/>
        <a:ext cx="1151501" cy="22705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D45B3-6AC6-47E4-8FB6-A2AC56479498}">
      <dsp:nvSpPr>
        <dsp:cNvPr id="0" name=""/>
        <dsp:cNvSpPr/>
      </dsp:nvSpPr>
      <dsp:spPr>
        <a:xfrm>
          <a:off x="445844" y="907166"/>
          <a:ext cx="7947511" cy="722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lvl="0" algn="l" defTabSz="1066800">
            <a:lnSpc>
              <a:spcPct val="90000"/>
            </a:lnSpc>
            <a:spcBef>
              <a:spcPct val="0"/>
            </a:spcBef>
            <a:spcAft>
              <a:spcPct val="35000"/>
            </a:spcAft>
          </a:pPr>
          <a:r>
            <a:rPr lang="en-US" sz="2400" b="1" kern="1200" dirty="0" smtClean="0"/>
            <a:t>Successfully completed program review</a:t>
          </a:r>
          <a:endParaRPr lang="en-US" sz="2400" b="1" kern="1200" dirty="0"/>
        </a:p>
      </dsp:txBody>
      <dsp:txXfrm>
        <a:off x="445844" y="907166"/>
        <a:ext cx="7947511" cy="722501"/>
      </dsp:txXfrm>
    </dsp:sp>
    <dsp:sp modelId="{0C54ED81-DA97-404C-9DBF-B001C3D58CDF}">
      <dsp:nvSpPr>
        <dsp:cNvPr id="0" name=""/>
        <dsp:cNvSpPr/>
      </dsp:nvSpPr>
      <dsp:spPr>
        <a:xfrm>
          <a:off x="445844" y="1629667"/>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4E7961-73EA-47A2-A59E-ADD71C8A4CCD}">
      <dsp:nvSpPr>
        <dsp:cNvPr id="0" name=""/>
        <dsp:cNvSpPr/>
      </dsp:nvSpPr>
      <dsp:spPr>
        <a:xfrm>
          <a:off x="1567326" y="1629667"/>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72A488-6449-475A-8A56-DB26A5E06CAA}">
      <dsp:nvSpPr>
        <dsp:cNvPr id="0" name=""/>
        <dsp:cNvSpPr/>
      </dsp:nvSpPr>
      <dsp:spPr>
        <a:xfrm>
          <a:off x="2688808" y="1629667"/>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8B8DF2-5F0A-4FF8-A071-59E9C76C313E}">
      <dsp:nvSpPr>
        <dsp:cNvPr id="0" name=""/>
        <dsp:cNvSpPr/>
      </dsp:nvSpPr>
      <dsp:spPr>
        <a:xfrm>
          <a:off x="3810290" y="1629667"/>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E915E7-75D6-45F2-A589-6BE0FA15ECB2}">
      <dsp:nvSpPr>
        <dsp:cNvPr id="0" name=""/>
        <dsp:cNvSpPr/>
      </dsp:nvSpPr>
      <dsp:spPr>
        <a:xfrm>
          <a:off x="4931772" y="1629667"/>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A3F8FA-D527-4119-94A7-7303F3170332}">
      <dsp:nvSpPr>
        <dsp:cNvPr id="0" name=""/>
        <dsp:cNvSpPr/>
      </dsp:nvSpPr>
      <dsp:spPr>
        <a:xfrm>
          <a:off x="6053255" y="1629667"/>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DAF8B0-9BA1-4100-8CF2-5665198032BC}">
      <dsp:nvSpPr>
        <dsp:cNvPr id="0" name=""/>
        <dsp:cNvSpPr/>
      </dsp:nvSpPr>
      <dsp:spPr>
        <a:xfrm>
          <a:off x="7174737" y="1629667"/>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D37272-B4D4-4A84-8975-F3096ED93164}">
      <dsp:nvSpPr>
        <dsp:cNvPr id="0" name=""/>
        <dsp:cNvSpPr/>
      </dsp:nvSpPr>
      <dsp:spPr>
        <a:xfrm>
          <a:off x="445844" y="1943305"/>
          <a:ext cx="7947511" cy="722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lvl="0" algn="l" defTabSz="1066800">
            <a:lnSpc>
              <a:spcPct val="90000"/>
            </a:lnSpc>
            <a:spcBef>
              <a:spcPct val="0"/>
            </a:spcBef>
            <a:spcAft>
              <a:spcPct val="35000"/>
            </a:spcAft>
          </a:pPr>
          <a:r>
            <a:rPr lang="en-US" sz="2400" b="1" kern="1200" dirty="0" smtClean="0"/>
            <a:t>Submitted interim report to ABET, Inc. for continued accreditation of computer science degree program</a:t>
          </a:r>
        </a:p>
      </dsp:txBody>
      <dsp:txXfrm>
        <a:off x="445844" y="1943305"/>
        <a:ext cx="7947511" cy="722501"/>
      </dsp:txXfrm>
    </dsp:sp>
    <dsp:sp modelId="{8982278E-F051-4AC0-ACF7-BDEC96BF6502}">
      <dsp:nvSpPr>
        <dsp:cNvPr id="0" name=""/>
        <dsp:cNvSpPr/>
      </dsp:nvSpPr>
      <dsp:spPr>
        <a:xfrm>
          <a:off x="445844" y="2665806"/>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28008E-D7B7-43DF-9456-73CCF07D4862}">
      <dsp:nvSpPr>
        <dsp:cNvPr id="0" name=""/>
        <dsp:cNvSpPr/>
      </dsp:nvSpPr>
      <dsp:spPr>
        <a:xfrm>
          <a:off x="1567326" y="2665806"/>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ABDEC6-073D-4891-ABD3-E6A20922B061}">
      <dsp:nvSpPr>
        <dsp:cNvPr id="0" name=""/>
        <dsp:cNvSpPr/>
      </dsp:nvSpPr>
      <dsp:spPr>
        <a:xfrm>
          <a:off x="2688808" y="2665806"/>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4DF412-EA4C-47BD-94BC-C92CD4B72B39}">
      <dsp:nvSpPr>
        <dsp:cNvPr id="0" name=""/>
        <dsp:cNvSpPr/>
      </dsp:nvSpPr>
      <dsp:spPr>
        <a:xfrm>
          <a:off x="3810290" y="2665806"/>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20322E-38EA-45DD-8BDA-815B72FB3EBE}">
      <dsp:nvSpPr>
        <dsp:cNvPr id="0" name=""/>
        <dsp:cNvSpPr/>
      </dsp:nvSpPr>
      <dsp:spPr>
        <a:xfrm>
          <a:off x="4931772" y="2665806"/>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F4F451-E79A-4E12-B6CD-9A94B901E906}">
      <dsp:nvSpPr>
        <dsp:cNvPr id="0" name=""/>
        <dsp:cNvSpPr/>
      </dsp:nvSpPr>
      <dsp:spPr>
        <a:xfrm>
          <a:off x="6053255" y="2665806"/>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091C87-A6CC-4048-88F8-A8342A1A2CA5}">
      <dsp:nvSpPr>
        <dsp:cNvPr id="0" name=""/>
        <dsp:cNvSpPr/>
      </dsp:nvSpPr>
      <dsp:spPr>
        <a:xfrm>
          <a:off x="7174737" y="2665806"/>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B7AE42-0277-443A-B6BE-3AC2B4EEF3F9}">
      <dsp:nvSpPr>
        <dsp:cNvPr id="0" name=""/>
        <dsp:cNvSpPr/>
      </dsp:nvSpPr>
      <dsp:spPr>
        <a:xfrm>
          <a:off x="445844" y="2979443"/>
          <a:ext cx="7947511" cy="722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lvl="0" algn="l" defTabSz="1066800">
            <a:lnSpc>
              <a:spcPct val="90000"/>
            </a:lnSpc>
            <a:spcBef>
              <a:spcPct val="0"/>
            </a:spcBef>
            <a:spcAft>
              <a:spcPct val="35000"/>
            </a:spcAft>
          </a:pPr>
          <a:r>
            <a:rPr lang="en-US" sz="2400" b="1" kern="1200" dirty="0" smtClean="0"/>
            <a:t>Implemented a series of approved curriculum changes to update programs</a:t>
          </a:r>
        </a:p>
      </dsp:txBody>
      <dsp:txXfrm>
        <a:off x="445844" y="2979443"/>
        <a:ext cx="7947511" cy="722501"/>
      </dsp:txXfrm>
    </dsp:sp>
    <dsp:sp modelId="{37098645-B66B-443B-90BB-783215A39B80}">
      <dsp:nvSpPr>
        <dsp:cNvPr id="0" name=""/>
        <dsp:cNvSpPr/>
      </dsp:nvSpPr>
      <dsp:spPr>
        <a:xfrm>
          <a:off x="445844" y="3701944"/>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8F8535-A794-40A9-9429-4F052884A137}">
      <dsp:nvSpPr>
        <dsp:cNvPr id="0" name=""/>
        <dsp:cNvSpPr/>
      </dsp:nvSpPr>
      <dsp:spPr>
        <a:xfrm>
          <a:off x="1567326" y="3701944"/>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467431-1E7F-4BB1-81E1-9315836448B7}">
      <dsp:nvSpPr>
        <dsp:cNvPr id="0" name=""/>
        <dsp:cNvSpPr/>
      </dsp:nvSpPr>
      <dsp:spPr>
        <a:xfrm>
          <a:off x="2688808" y="3701944"/>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1416A8-4DE5-4BA2-A069-BFECC74DAEA9}">
      <dsp:nvSpPr>
        <dsp:cNvPr id="0" name=""/>
        <dsp:cNvSpPr/>
      </dsp:nvSpPr>
      <dsp:spPr>
        <a:xfrm>
          <a:off x="3810290" y="3701944"/>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9463B8-66F8-46C6-B03F-3529B0C873DA}">
      <dsp:nvSpPr>
        <dsp:cNvPr id="0" name=""/>
        <dsp:cNvSpPr/>
      </dsp:nvSpPr>
      <dsp:spPr>
        <a:xfrm>
          <a:off x="4931772" y="3701944"/>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74BC69-5B9B-4E55-B6D7-168C9EE6B1DB}">
      <dsp:nvSpPr>
        <dsp:cNvPr id="0" name=""/>
        <dsp:cNvSpPr/>
      </dsp:nvSpPr>
      <dsp:spPr>
        <a:xfrm>
          <a:off x="6053255" y="3701944"/>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64E844-530D-4268-A662-3A7EDB58262C}">
      <dsp:nvSpPr>
        <dsp:cNvPr id="0" name=""/>
        <dsp:cNvSpPr/>
      </dsp:nvSpPr>
      <dsp:spPr>
        <a:xfrm>
          <a:off x="7174737" y="3701944"/>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2B3792-C36F-4693-8C51-DB9561023D17}">
      <dsp:nvSpPr>
        <dsp:cNvPr id="0" name=""/>
        <dsp:cNvSpPr/>
      </dsp:nvSpPr>
      <dsp:spPr>
        <a:xfrm>
          <a:off x="445844" y="4015582"/>
          <a:ext cx="7947511" cy="722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lvl="0" algn="l" defTabSz="1066800">
            <a:lnSpc>
              <a:spcPct val="90000"/>
            </a:lnSpc>
            <a:spcBef>
              <a:spcPct val="0"/>
            </a:spcBef>
            <a:spcAft>
              <a:spcPct val="35000"/>
            </a:spcAft>
          </a:pPr>
          <a:r>
            <a:rPr lang="en-US" sz="2400" b="1" kern="1200" dirty="0" smtClean="0"/>
            <a:t>Received approval to transition Computer Information Systems major to a B.S. degree</a:t>
          </a:r>
        </a:p>
      </dsp:txBody>
      <dsp:txXfrm>
        <a:off x="445844" y="4015582"/>
        <a:ext cx="7947511" cy="722501"/>
      </dsp:txXfrm>
    </dsp:sp>
    <dsp:sp modelId="{CD9E4A1F-2CB6-4D15-84E9-162B2EBF56C3}">
      <dsp:nvSpPr>
        <dsp:cNvPr id="0" name=""/>
        <dsp:cNvSpPr/>
      </dsp:nvSpPr>
      <dsp:spPr>
        <a:xfrm>
          <a:off x="445844" y="4738083"/>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A147E8-2630-412C-A22D-AC020641F021}">
      <dsp:nvSpPr>
        <dsp:cNvPr id="0" name=""/>
        <dsp:cNvSpPr/>
      </dsp:nvSpPr>
      <dsp:spPr>
        <a:xfrm>
          <a:off x="1567326" y="4738083"/>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672B57-2F3F-4CBB-9F2D-145970B7C103}">
      <dsp:nvSpPr>
        <dsp:cNvPr id="0" name=""/>
        <dsp:cNvSpPr/>
      </dsp:nvSpPr>
      <dsp:spPr>
        <a:xfrm>
          <a:off x="2688808" y="4738083"/>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FB6B90-710A-43F7-B0C1-6ACF4D9688FD}">
      <dsp:nvSpPr>
        <dsp:cNvPr id="0" name=""/>
        <dsp:cNvSpPr/>
      </dsp:nvSpPr>
      <dsp:spPr>
        <a:xfrm>
          <a:off x="3810290" y="4738083"/>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D2302A-A010-4340-B2F4-A4B8F8D305DE}">
      <dsp:nvSpPr>
        <dsp:cNvPr id="0" name=""/>
        <dsp:cNvSpPr/>
      </dsp:nvSpPr>
      <dsp:spPr>
        <a:xfrm>
          <a:off x="4931772" y="4738083"/>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44B096-6CA8-44DF-A499-F78CA5F887DE}">
      <dsp:nvSpPr>
        <dsp:cNvPr id="0" name=""/>
        <dsp:cNvSpPr/>
      </dsp:nvSpPr>
      <dsp:spPr>
        <a:xfrm>
          <a:off x="6053255" y="4738083"/>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E9BF6A-CA7B-44C2-9A42-253A9DCA872E}">
      <dsp:nvSpPr>
        <dsp:cNvPr id="0" name=""/>
        <dsp:cNvSpPr/>
      </dsp:nvSpPr>
      <dsp:spPr>
        <a:xfrm>
          <a:off x="7174737" y="4738083"/>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EC29E6-B75B-49E6-B4D8-CF96715B3E60}">
      <dsp:nvSpPr>
        <dsp:cNvPr id="0" name=""/>
        <dsp:cNvSpPr/>
      </dsp:nvSpPr>
      <dsp:spPr>
        <a:xfrm>
          <a:off x="445844" y="5051720"/>
          <a:ext cx="7947511" cy="722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lvl="0" algn="l" defTabSz="1066800">
            <a:lnSpc>
              <a:spcPct val="90000"/>
            </a:lnSpc>
            <a:spcBef>
              <a:spcPct val="0"/>
            </a:spcBef>
            <a:spcAft>
              <a:spcPct val="35000"/>
            </a:spcAft>
          </a:pPr>
          <a:r>
            <a:rPr lang="en-US" sz="2400" b="1" kern="1200" dirty="0" smtClean="0"/>
            <a:t>Participated in STEM outreach events</a:t>
          </a:r>
        </a:p>
      </dsp:txBody>
      <dsp:txXfrm>
        <a:off x="445844" y="5051720"/>
        <a:ext cx="7947511" cy="722501"/>
      </dsp:txXfrm>
    </dsp:sp>
    <dsp:sp modelId="{8D22C094-7B33-4841-A4CE-B16CA7590957}">
      <dsp:nvSpPr>
        <dsp:cNvPr id="0" name=""/>
        <dsp:cNvSpPr/>
      </dsp:nvSpPr>
      <dsp:spPr>
        <a:xfrm>
          <a:off x="445844" y="5774221"/>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04623B-FE34-49BB-911E-03A113B56974}">
      <dsp:nvSpPr>
        <dsp:cNvPr id="0" name=""/>
        <dsp:cNvSpPr/>
      </dsp:nvSpPr>
      <dsp:spPr>
        <a:xfrm>
          <a:off x="1567326" y="5774221"/>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A8FCEF-AECC-48F7-BF84-7A7AAE57AE1B}">
      <dsp:nvSpPr>
        <dsp:cNvPr id="0" name=""/>
        <dsp:cNvSpPr/>
      </dsp:nvSpPr>
      <dsp:spPr>
        <a:xfrm>
          <a:off x="2688808" y="5774221"/>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F85C8C-C897-49BE-9070-EDE840291845}">
      <dsp:nvSpPr>
        <dsp:cNvPr id="0" name=""/>
        <dsp:cNvSpPr/>
      </dsp:nvSpPr>
      <dsp:spPr>
        <a:xfrm>
          <a:off x="3810290" y="5774221"/>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356A9A-82EF-416E-920F-C280AF1A2864}">
      <dsp:nvSpPr>
        <dsp:cNvPr id="0" name=""/>
        <dsp:cNvSpPr/>
      </dsp:nvSpPr>
      <dsp:spPr>
        <a:xfrm>
          <a:off x="4931772" y="5774221"/>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DDD5EF-4025-438E-8AA8-DE77025548B0}">
      <dsp:nvSpPr>
        <dsp:cNvPr id="0" name=""/>
        <dsp:cNvSpPr/>
      </dsp:nvSpPr>
      <dsp:spPr>
        <a:xfrm>
          <a:off x="6053255" y="5774221"/>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749B96-0542-4C8E-9955-4AF009D95FCB}">
      <dsp:nvSpPr>
        <dsp:cNvPr id="0" name=""/>
        <dsp:cNvSpPr/>
      </dsp:nvSpPr>
      <dsp:spPr>
        <a:xfrm>
          <a:off x="7174737" y="5774221"/>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DAB22-D662-4D24-A441-4B2F8FC16C50}">
      <dsp:nvSpPr>
        <dsp:cNvPr id="0" name=""/>
        <dsp:cNvSpPr/>
      </dsp:nvSpPr>
      <dsp:spPr>
        <a:xfrm>
          <a:off x="0" y="392846"/>
          <a:ext cx="8534400" cy="22144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2364" tIns="395732" rIns="662364"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Dr. Wesley Brown</a:t>
          </a:r>
          <a:endParaRPr lang="en-US" sz="1900" kern="1200" dirty="0"/>
        </a:p>
        <a:p>
          <a:pPr marL="342900" lvl="2" indent="-171450" algn="l" defTabSz="844550">
            <a:lnSpc>
              <a:spcPct val="90000"/>
            </a:lnSpc>
            <a:spcBef>
              <a:spcPct val="0"/>
            </a:spcBef>
            <a:spcAft>
              <a:spcPct val="15000"/>
            </a:spcAft>
            <a:buChar char="••"/>
          </a:pPr>
          <a:r>
            <a:rPr lang="en-US" sz="1900" kern="1200" dirty="0" smtClean="0"/>
            <a:t>Collaboration with the US Geological Survey (USGS) and the UT Institute of Geophysics (UTIG) studying increases in seismic activity in East Texas. </a:t>
          </a:r>
          <a:endParaRPr lang="en-US" sz="1900" kern="1200" dirty="0"/>
        </a:p>
        <a:p>
          <a:pPr marL="342900" lvl="2" indent="-171450" algn="l" defTabSz="844550">
            <a:lnSpc>
              <a:spcPct val="90000"/>
            </a:lnSpc>
            <a:spcBef>
              <a:spcPct val="0"/>
            </a:spcBef>
            <a:spcAft>
              <a:spcPct val="15000"/>
            </a:spcAft>
            <a:buChar char="••"/>
          </a:pPr>
          <a:r>
            <a:rPr lang="en-US" sz="1900" kern="1200" dirty="0" smtClean="0"/>
            <a:t>Presentation of papers on the work at national level geophysics conferences.  Final report in progress.</a:t>
          </a:r>
          <a:endParaRPr lang="en-US" sz="1900" kern="1200" dirty="0"/>
        </a:p>
      </dsp:txBody>
      <dsp:txXfrm>
        <a:off x="0" y="392846"/>
        <a:ext cx="8534400" cy="2214450"/>
      </dsp:txXfrm>
    </dsp:sp>
    <dsp:sp modelId="{52F44256-EA5C-4654-8C06-F1086E565A27}">
      <dsp:nvSpPr>
        <dsp:cNvPr id="0" name=""/>
        <dsp:cNvSpPr/>
      </dsp:nvSpPr>
      <dsp:spPr>
        <a:xfrm>
          <a:off x="426720" y="123734"/>
          <a:ext cx="5974080"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806" tIns="0" rIns="225806" bIns="0" numCol="1" spcCol="1270" anchor="ctr" anchorCtr="0">
          <a:noAutofit/>
        </a:bodyPr>
        <a:lstStyle/>
        <a:p>
          <a:pPr lvl="0" algn="l" defTabSz="844550">
            <a:lnSpc>
              <a:spcPct val="90000"/>
            </a:lnSpc>
            <a:spcBef>
              <a:spcPct val="0"/>
            </a:spcBef>
            <a:spcAft>
              <a:spcPct val="35000"/>
            </a:spcAft>
          </a:pPr>
          <a:r>
            <a:rPr lang="en-US" sz="1900" b="1" kern="1200" dirty="0" smtClean="0"/>
            <a:t>Research/Scholarly Activity</a:t>
          </a:r>
          <a:endParaRPr lang="en-US" sz="1900" b="1" kern="1200" dirty="0"/>
        </a:p>
      </dsp:txBody>
      <dsp:txXfrm>
        <a:off x="454100" y="151114"/>
        <a:ext cx="5919320" cy="506120"/>
      </dsp:txXfrm>
    </dsp:sp>
    <dsp:sp modelId="{E68B9F32-7BD1-49B4-86CB-2A480859E083}">
      <dsp:nvSpPr>
        <dsp:cNvPr id="0" name=""/>
        <dsp:cNvSpPr/>
      </dsp:nvSpPr>
      <dsp:spPr>
        <a:xfrm>
          <a:off x="0" y="3001665"/>
          <a:ext cx="8534400" cy="3351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2364" tIns="395732" rIns="662364"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Geology Summer Field Camp</a:t>
          </a:r>
          <a:endParaRPr lang="en-US" sz="1900" kern="1200" dirty="0"/>
        </a:p>
        <a:p>
          <a:pPr marL="342900" lvl="2" indent="-171450" algn="l" defTabSz="844550">
            <a:lnSpc>
              <a:spcPct val="90000"/>
            </a:lnSpc>
            <a:spcBef>
              <a:spcPct val="0"/>
            </a:spcBef>
            <a:spcAft>
              <a:spcPct val="15000"/>
            </a:spcAft>
            <a:buChar char="••"/>
          </a:pPr>
          <a:r>
            <a:rPr lang="en-US" sz="1900" kern="1200" dirty="0" smtClean="0"/>
            <a:t>Six week rigorous summer learning experience for undergraduate geology majors conducted by SFA Geology faculty members in the Rocky Mountains.</a:t>
          </a:r>
          <a:endParaRPr lang="en-US" sz="1900" kern="1200" dirty="0"/>
        </a:p>
        <a:p>
          <a:pPr marL="342900" lvl="2" indent="-171450" algn="l" defTabSz="844550">
            <a:lnSpc>
              <a:spcPct val="90000"/>
            </a:lnSpc>
            <a:spcBef>
              <a:spcPct val="0"/>
            </a:spcBef>
            <a:spcAft>
              <a:spcPct val="15000"/>
            </a:spcAft>
            <a:buChar char="••"/>
          </a:pPr>
          <a:r>
            <a:rPr lang="en-US" sz="1900" kern="1200" dirty="0" smtClean="0"/>
            <a:t>The Field Camp has a national reputation of being an outstanding  learning experience for geology majors, and is attracting geology students from across the nation. </a:t>
          </a:r>
          <a:endParaRPr lang="en-US" sz="1900" kern="1200" dirty="0"/>
        </a:p>
        <a:p>
          <a:pPr marL="342900" lvl="2" indent="-171450" algn="l" defTabSz="844550">
            <a:lnSpc>
              <a:spcPct val="90000"/>
            </a:lnSpc>
            <a:spcBef>
              <a:spcPct val="0"/>
            </a:spcBef>
            <a:spcAft>
              <a:spcPct val="15000"/>
            </a:spcAft>
            <a:buChar char="••"/>
          </a:pPr>
          <a:r>
            <a:rPr lang="en-US" sz="1900" kern="1200" dirty="0" smtClean="0"/>
            <a:t>This year, 14 of the 25 students participating in the camp were from other universities, including students from Michigan, Illinois, Louisiana, Kansas, Connecticut, Oklahoma, Pennsylvania, and Maine. </a:t>
          </a:r>
          <a:endParaRPr lang="en-US" sz="1900" kern="1200" dirty="0"/>
        </a:p>
      </dsp:txBody>
      <dsp:txXfrm>
        <a:off x="0" y="3001665"/>
        <a:ext cx="8534400" cy="3351600"/>
      </dsp:txXfrm>
    </dsp:sp>
    <dsp:sp modelId="{369E4030-315C-46EC-98D6-39A27E103404}">
      <dsp:nvSpPr>
        <dsp:cNvPr id="0" name=""/>
        <dsp:cNvSpPr/>
      </dsp:nvSpPr>
      <dsp:spPr>
        <a:xfrm>
          <a:off x="426720" y="2721225"/>
          <a:ext cx="5974080"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806" tIns="0" rIns="225806" bIns="0" numCol="1" spcCol="1270" anchor="ctr" anchorCtr="0">
          <a:noAutofit/>
        </a:bodyPr>
        <a:lstStyle/>
        <a:p>
          <a:pPr lvl="0" algn="l" defTabSz="844550">
            <a:lnSpc>
              <a:spcPct val="90000"/>
            </a:lnSpc>
            <a:spcBef>
              <a:spcPct val="0"/>
            </a:spcBef>
            <a:spcAft>
              <a:spcPct val="35000"/>
            </a:spcAft>
          </a:pPr>
          <a:r>
            <a:rPr lang="en-US" sz="1900" b="1" kern="1200" dirty="0" smtClean="0"/>
            <a:t>Teaching/ Community and Public Service</a:t>
          </a:r>
          <a:endParaRPr lang="en-US" sz="1900" kern="1200" dirty="0" smtClean="0"/>
        </a:p>
      </dsp:txBody>
      <dsp:txXfrm>
        <a:off x="454100" y="2748605"/>
        <a:ext cx="5919320" cy="5061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3DADC-8B88-4C5C-9BDB-5739A8055EA2}">
      <dsp:nvSpPr>
        <dsp:cNvPr id="0" name=""/>
        <dsp:cNvSpPr/>
      </dsp:nvSpPr>
      <dsp:spPr>
        <a:xfrm>
          <a:off x="2762" y="4947"/>
          <a:ext cx="2693193" cy="10080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smtClean="0"/>
            <a:t>State/ National Service</a:t>
          </a:r>
          <a:endParaRPr lang="en-US" sz="2400" b="1" kern="1200" dirty="0"/>
        </a:p>
      </dsp:txBody>
      <dsp:txXfrm>
        <a:off x="2762" y="4947"/>
        <a:ext cx="2693193" cy="1008000"/>
      </dsp:txXfrm>
    </dsp:sp>
    <dsp:sp modelId="{2D2DB722-BFE8-43D4-9546-EB2EA1581DFB}">
      <dsp:nvSpPr>
        <dsp:cNvPr id="0" name=""/>
        <dsp:cNvSpPr/>
      </dsp:nvSpPr>
      <dsp:spPr>
        <a:xfrm>
          <a:off x="2762" y="1012947"/>
          <a:ext cx="2693193" cy="500190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State Tuning Committee – C. Richardson</a:t>
          </a:r>
          <a:endParaRPr lang="en-US" sz="1800" kern="1200" dirty="0"/>
        </a:p>
        <a:p>
          <a:pPr marL="171450" lvl="1" indent="-171450" algn="l" defTabSz="800100">
            <a:lnSpc>
              <a:spcPct val="90000"/>
            </a:lnSpc>
            <a:spcBef>
              <a:spcPct val="0"/>
            </a:spcBef>
            <a:spcAft>
              <a:spcPct val="15000"/>
            </a:spcAft>
            <a:buChar char="••"/>
          </a:pPr>
          <a:r>
            <a:rPr lang="en-US" sz="1800" kern="1200" dirty="0" smtClean="0"/>
            <a:t>State P – 16 Initiative – C. Richardson &amp;             S. Stovall</a:t>
          </a:r>
          <a:endParaRPr lang="en-US" sz="1800" kern="1200" dirty="0"/>
        </a:p>
        <a:p>
          <a:pPr marL="171450" lvl="1" indent="-171450" algn="l" defTabSz="800100">
            <a:lnSpc>
              <a:spcPct val="90000"/>
            </a:lnSpc>
            <a:spcBef>
              <a:spcPct val="0"/>
            </a:spcBef>
            <a:spcAft>
              <a:spcPct val="15000"/>
            </a:spcAft>
            <a:buChar char="••"/>
          </a:pPr>
          <a:r>
            <a:rPr lang="en-US" sz="1800" kern="1200" dirty="0" smtClean="0"/>
            <a:t>National Committee on Articulation &amp; Placement – K. Hubbard</a:t>
          </a:r>
          <a:endParaRPr lang="en-US" sz="1800" kern="1200" dirty="0"/>
        </a:p>
      </dsp:txBody>
      <dsp:txXfrm>
        <a:off x="2762" y="1012947"/>
        <a:ext cx="2693193" cy="5001904"/>
      </dsp:txXfrm>
    </dsp:sp>
    <dsp:sp modelId="{9A524DB3-809D-44E1-B16F-6974D179EDAE}">
      <dsp:nvSpPr>
        <dsp:cNvPr id="0" name=""/>
        <dsp:cNvSpPr/>
      </dsp:nvSpPr>
      <dsp:spPr>
        <a:xfrm>
          <a:off x="3073003" y="4947"/>
          <a:ext cx="2693193" cy="10080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t>Student Involvement in Scholarly Activities/Research</a:t>
          </a:r>
          <a:endParaRPr lang="en-US" sz="2000" b="1" kern="1200" dirty="0"/>
        </a:p>
      </dsp:txBody>
      <dsp:txXfrm>
        <a:off x="3073003" y="4947"/>
        <a:ext cx="2693193" cy="1008000"/>
      </dsp:txXfrm>
    </dsp:sp>
    <dsp:sp modelId="{E1F9651B-1309-4D68-81F0-7C8FBDFC3892}">
      <dsp:nvSpPr>
        <dsp:cNvPr id="0" name=""/>
        <dsp:cNvSpPr/>
      </dsp:nvSpPr>
      <dsp:spPr>
        <a:xfrm>
          <a:off x="3073003" y="1012947"/>
          <a:ext cx="2693193" cy="500190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National Council of Teachers of Mathematics Conference – Denver, CO </a:t>
          </a:r>
          <a:endParaRPr lang="en-US" sz="1800" kern="1200" dirty="0"/>
        </a:p>
        <a:p>
          <a:pPr marL="171450" lvl="1" indent="-171450" algn="l" defTabSz="800100">
            <a:lnSpc>
              <a:spcPct val="90000"/>
            </a:lnSpc>
            <a:spcBef>
              <a:spcPct val="0"/>
            </a:spcBef>
            <a:spcAft>
              <a:spcPct val="15000"/>
            </a:spcAft>
            <a:buChar char="••"/>
          </a:pPr>
          <a:r>
            <a:rPr lang="en-US" sz="1800" kern="1200" dirty="0" smtClean="0"/>
            <a:t>Nebraska Conference for Undergraduate Women in Mathematics – University of Nebraska, Lincoln</a:t>
          </a:r>
          <a:endParaRPr lang="en-US" sz="1800" kern="1200" dirty="0"/>
        </a:p>
        <a:p>
          <a:pPr marL="171450" lvl="1" indent="-171450" algn="l" defTabSz="800100">
            <a:lnSpc>
              <a:spcPct val="90000"/>
            </a:lnSpc>
            <a:spcBef>
              <a:spcPct val="0"/>
            </a:spcBef>
            <a:spcAft>
              <a:spcPct val="15000"/>
            </a:spcAft>
            <a:buChar char="••"/>
          </a:pPr>
          <a:r>
            <a:rPr lang="en-US" sz="1800" kern="1200" dirty="0" smtClean="0"/>
            <a:t>NSF </a:t>
          </a:r>
          <a:r>
            <a:rPr lang="en-US" sz="1800" kern="1200" dirty="0" err="1" smtClean="0"/>
            <a:t>Noyce</a:t>
          </a:r>
          <a:r>
            <a:rPr lang="en-US" sz="1800" kern="1200" dirty="0" smtClean="0"/>
            <a:t> Conference – Washington, DC</a:t>
          </a:r>
          <a:endParaRPr lang="en-US" sz="1800" kern="1200" dirty="0"/>
        </a:p>
        <a:p>
          <a:pPr marL="171450" lvl="1" indent="-171450" algn="l" defTabSz="800100">
            <a:lnSpc>
              <a:spcPct val="90000"/>
            </a:lnSpc>
            <a:spcBef>
              <a:spcPct val="0"/>
            </a:spcBef>
            <a:spcAft>
              <a:spcPct val="15000"/>
            </a:spcAft>
            <a:buChar char="••"/>
          </a:pPr>
          <a:r>
            <a:rPr lang="en-US" sz="1800" kern="1200" dirty="0" smtClean="0"/>
            <a:t>Conference for the Advancement of Mathematics Teachers – San Antonio</a:t>
          </a:r>
          <a:endParaRPr lang="en-US" sz="1800" kern="1200" dirty="0"/>
        </a:p>
        <a:p>
          <a:pPr marL="171450" lvl="1" indent="-171450" algn="l" defTabSz="800100">
            <a:lnSpc>
              <a:spcPct val="90000"/>
            </a:lnSpc>
            <a:spcBef>
              <a:spcPct val="0"/>
            </a:spcBef>
            <a:spcAft>
              <a:spcPct val="15000"/>
            </a:spcAft>
            <a:buChar char="••"/>
          </a:pPr>
          <a:r>
            <a:rPr lang="en-US" sz="1800" kern="1200" dirty="0" smtClean="0"/>
            <a:t>Undergraduate Research Projects led by N. Long</a:t>
          </a:r>
          <a:endParaRPr lang="en-US" sz="1800" kern="1200" dirty="0"/>
        </a:p>
      </dsp:txBody>
      <dsp:txXfrm>
        <a:off x="3073003" y="1012947"/>
        <a:ext cx="2693193" cy="5001904"/>
      </dsp:txXfrm>
    </dsp:sp>
    <dsp:sp modelId="{1E513658-60A3-464A-B405-FC3343C91DB6}">
      <dsp:nvSpPr>
        <dsp:cNvPr id="0" name=""/>
        <dsp:cNvSpPr/>
      </dsp:nvSpPr>
      <dsp:spPr>
        <a:xfrm>
          <a:off x="6146006" y="152397"/>
          <a:ext cx="2693193" cy="10080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smtClean="0"/>
            <a:t>Grants/Research </a:t>
          </a:r>
          <a:r>
            <a:rPr lang="en-US" sz="2000" b="1" kern="1200" dirty="0" smtClean="0"/>
            <a:t>and Scholarly Activity</a:t>
          </a:r>
          <a:endParaRPr lang="en-US" sz="2000" b="1" kern="1200" dirty="0"/>
        </a:p>
      </dsp:txBody>
      <dsp:txXfrm>
        <a:off x="6146006" y="152397"/>
        <a:ext cx="2693193" cy="1008000"/>
      </dsp:txXfrm>
    </dsp:sp>
    <dsp:sp modelId="{A9A4DA4C-035D-4912-848A-9F49B2E7CA1A}">
      <dsp:nvSpPr>
        <dsp:cNvPr id="0" name=""/>
        <dsp:cNvSpPr/>
      </dsp:nvSpPr>
      <dsp:spPr>
        <a:xfrm>
          <a:off x="6143244" y="1012947"/>
          <a:ext cx="2693193" cy="500190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1 Completed FRG –         J. Long</a:t>
          </a:r>
          <a:endParaRPr lang="en-US" sz="1800" kern="1200" dirty="0"/>
        </a:p>
        <a:p>
          <a:pPr marL="171450" lvl="1" indent="-171450" algn="l" defTabSz="800100">
            <a:lnSpc>
              <a:spcPct val="90000"/>
            </a:lnSpc>
            <a:spcBef>
              <a:spcPct val="0"/>
            </a:spcBef>
            <a:spcAft>
              <a:spcPct val="15000"/>
            </a:spcAft>
            <a:buChar char="••"/>
          </a:pPr>
          <a:r>
            <a:rPr lang="en-US" sz="1800" kern="1200" dirty="0" smtClean="0"/>
            <a:t>2 New FRG – R. Henderson &amp; N. Long</a:t>
          </a:r>
          <a:endParaRPr lang="en-US" sz="1800" kern="1200" dirty="0"/>
        </a:p>
        <a:p>
          <a:pPr marL="171450" lvl="1" indent="-171450" algn="l" defTabSz="800100">
            <a:lnSpc>
              <a:spcPct val="90000"/>
            </a:lnSpc>
            <a:spcBef>
              <a:spcPct val="0"/>
            </a:spcBef>
            <a:spcAft>
              <a:spcPct val="15000"/>
            </a:spcAft>
            <a:buChar char="••"/>
          </a:pPr>
          <a:r>
            <a:rPr lang="en-US" sz="1800" kern="1200" dirty="0" smtClean="0"/>
            <a:t>2 Completed FREGs –   N. Long &amp; K. Riggs</a:t>
          </a:r>
          <a:endParaRPr lang="en-US" sz="1800" kern="1200" dirty="0"/>
        </a:p>
        <a:p>
          <a:pPr marL="171450" lvl="1" indent="-171450" algn="l" defTabSz="800100">
            <a:lnSpc>
              <a:spcPct val="90000"/>
            </a:lnSpc>
            <a:spcBef>
              <a:spcPct val="0"/>
            </a:spcBef>
            <a:spcAft>
              <a:spcPct val="15000"/>
            </a:spcAft>
            <a:buChar char="••"/>
          </a:pPr>
          <a:r>
            <a:rPr lang="en-US" sz="1800" kern="1200" dirty="0" smtClean="0"/>
            <a:t>1 </a:t>
          </a:r>
          <a:r>
            <a:rPr lang="en-US" sz="1800" kern="1200" dirty="0" err="1" smtClean="0"/>
            <a:t>Minigrant</a:t>
          </a:r>
          <a:r>
            <a:rPr lang="en-US" sz="1800" kern="1200" dirty="0" smtClean="0"/>
            <a:t> – J. </a:t>
          </a:r>
          <a:r>
            <a:rPr lang="en-US" sz="1800" kern="1200" dirty="0" err="1" smtClean="0"/>
            <a:t>Becnel</a:t>
          </a:r>
          <a:endParaRPr lang="en-US" sz="1800" kern="1200" dirty="0"/>
        </a:p>
        <a:p>
          <a:pPr marL="171450" lvl="1" indent="-171450" algn="l" defTabSz="800100">
            <a:lnSpc>
              <a:spcPct val="90000"/>
            </a:lnSpc>
            <a:spcBef>
              <a:spcPct val="0"/>
            </a:spcBef>
            <a:spcAft>
              <a:spcPct val="15000"/>
            </a:spcAft>
            <a:buChar char="••"/>
          </a:pPr>
          <a:r>
            <a:rPr lang="en-US" sz="1800" kern="1200" dirty="0" smtClean="0"/>
            <a:t>Math Teachers Circle –  J. Long</a:t>
          </a:r>
          <a:endParaRPr lang="en-US" sz="1800" kern="1200" dirty="0"/>
        </a:p>
        <a:p>
          <a:pPr marL="171450" lvl="1" indent="-171450" algn="l" defTabSz="800100">
            <a:lnSpc>
              <a:spcPct val="90000"/>
            </a:lnSpc>
            <a:spcBef>
              <a:spcPct val="0"/>
            </a:spcBef>
            <a:spcAft>
              <a:spcPct val="15000"/>
            </a:spcAft>
            <a:buChar char="••"/>
          </a:pPr>
          <a:r>
            <a:rPr lang="en-US" sz="1800" kern="1200" dirty="0" smtClean="0"/>
            <a:t>T4 Results – L. Beverly, K. Hubbard, D. Gravatt, K. </a:t>
          </a:r>
          <a:r>
            <a:rPr lang="en-US" sz="1800" kern="1200" dirty="0" err="1" smtClean="0"/>
            <a:t>Jenlink</a:t>
          </a:r>
          <a:endParaRPr lang="en-US" sz="1800" kern="1200" dirty="0"/>
        </a:p>
        <a:p>
          <a:pPr marL="342900" lvl="2" indent="-171450" algn="l" defTabSz="800100">
            <a:lnSpc>
              <a:spcPct val="90000"/>
            </a:lnSpc>
            <a:spcBef>
              <a:spcPct val="0"/>
            </a:spcBef>
            <a:spcAft>
              <a:spcPct val="15000"/>
            </a:spcAft>
            <a:buChar char="••"/>
          </a:pPr>
          <a:r>
            <a:rPr lang="en-US" sz="1800" kern="1200" dirty="0" smtClean="0"/>
            <a:t>$120,000 in scholarships last year; $200,000 this year</a:t>
          </a:r>
          <a:endParaRPr lang="en-US" sz="1800" kern="1200" dirty="0"/>
        </a:p>
        <a:p>
          <a:pPr marL="342900" lvl="2" indent="-171450" algn="l" defTabSz="800100">
            <a:lnSpc>
              <a:spcPct val="90000"/>
            </a:lnSpc>
            <a:spcBef>
              <a:spcPct val="0"/>
            </a:spcBef>
            <a:spcAft>
              <a:spcPct val="15000"/>
            </a:spcAft>
            <a:buChar char="••"/>
          </a:pPr>
          <a:r>
            <a:rPr lang="en-US" sz="1800" kern="1200" dirty="0" smtClean="0"/>
            <a:t>2 articles accepted for publication</a:t>
          </a:r>
          <a:endParaRPr lang="en-US" sz="1800" kern="1200" dirty="0"/>
        </a:p>
      </dsp:txBody>
      <dsp:txXfrm>
        <a:off x="6143244" y="1012947"/>
        <a:ext cx="2693193" cy="50019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DAB22-D662-4D24-A441-4B2F8FC16C50}">
      <dsp:nvSpPr>
        <dsp:cNvPr id="0" name=""/>
        <dsp:cNvSpPr/>
      </dsp:nvSpPr>
      <dsp:spPr>
        <a:xfrm>
          <a:off x="0" y="350219"/>
          <a:ext cx="8534400" cy="2671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2364" tIns="333248" rIns="66236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smtClean="0"/>
            <a:t>Pineywoods</a:t>
          </a:r>
          <a:r>
            <a:rPr lang="en-US" sz="1600" kern="1200" dirty="0" smtClean="0"/>
            <a:t> Fair/Health fairs at Shelbyville and Central Heights</a:t>
          </a:r>
          <a:endParaRPr lang="en-US" sz="1600" kern="1200" dirty="0"/>
        </a:p>
        <a:p>
          <a:pPr marL="171450" lvl="1" indent="-171450" algn="l" defTabSz="711200">
            <a:lnSpc>
              <a:spcPct val="90000"/>
            </a:lnSpc>
            <a:spcBef>
              <a:spcPct val="0"/>
            </a:spcBef>
            <a:spcAft>
              <a:spcPct val="15000"/>
            </a:spcAft>
            <a:buChar char="••"/>
          </a:pPr>
          <a:r>
            <a:rPr lang="en-US" sz="1600" kern="1200" dirty="0" smtClean="0"/>
            <a:t>National Make-a-Difference Day</a:t>
          </a:r>
          <a:endParaRPr lang="en-US" sz="1600" kern="1200" dirty="0"/>
        </a:p>
        <a:p>
          <a:pPr marL="171450" lvl="1" indent="-171450" algn="l" defTabSz="711200">
            <a:lnSpc>
              <a:spcPct val="90000"/>
            </a:lnSpc>
            <a:spcBef>
              <a:spcPct val="0"/>
            </a:spcBef>
            <a:spcAft>
              <a:spcPct val="15000"/>
            </a:spcAft>
            <a:buChar char="••"/>
          </a:pPr>
          <a:r>
            <a:rPr lang="en-US" sz="1600" kern="1200" dirty="0" smtClean="0"/>
            <a:t>Regional Disaster Simulation with the Texas Regional Disaster Team, regional hospitals, Fire &amp; Rescue Units, SFA ROTC and Media class</a:t>
          </a:r>
          <a:endParaRPr lang="en-US" sz="1600" kern="1200" dirty="0"/>
        </a:p>
        <a:p>
          <a:pPr marL="171450" lvl="1" indent="-171450" algn="l" defTabSz="711200">
            <a:lnSpc>
              <a:spcPct val="90000"/>
            </a:lnSpc>
            <a:spcBef>
              <a:spcPct val="0"/>
            </a:spcBef>
            <a:spcAft>
              <a:spcPct val="15000"/>
            </a:spcAft>
            <a:buChar char="••"/>
          </a:pPr>
          <a:r>
            <a:rPr lang="en-US" sz="1600" kern="1200" smtClean="0"/>
            <a:t>Hearing and Vision Screening at schools in Nacogdoches and Lufkin</a:t>
          </a:r>
          <a:endParaRPr lang="en-US" sz="1600" kern="1200" dirty="0"/>
        </a:p>
        <a:p>
          <a:pPr marL="171450" lvl="1" indent="-171450" algn="l" defTabSz="711200">
            <a:lnSpc>
              <a:spcPct val="90000"/>
            </a:lnSpc>
            <a:spcBef>
              <a:spcPct val="0"/>
            </a:spcBef>
            <a:spcAft>
              <a:spcPct val="15000"/>
            </a:spcAft>
            <a:buChar char="••"/>
          </a:pPr>
          <a:r>
            <a:rPr lang="en-US" sz="1600" kern="1200" dirty="0" smtClean="0"/>
            <a:t>S. McDonald named to Healthy Nacogdoches Subcommittee for Childhood Obesity &amp; Diabetes Prevention</a:t>
          </a:r>
        </a:p>
        <a:p>
          <a:pPr marL="171450" lvl="1" indent="-171450" algn="l" defTabSz="711200">
            <a:lnSpc>
              <a:spcPct val="90000"/>
            </a:lnSpc>
            <a:spcBef>
              <a:spcPct val="0"/>
            </a:spcBef>
            <a:spcAft>
              <a:spcPct val="15000"/>
            </a:spcAft>
            <a:buChar char="••"/>
          </a:pPr>
          <a:r>
            <a:rPr lang="en-US" sz="1600" kern="1200" dirty="0" smtClean="0"/>
            <a:t>D. Connor – Named to Speakers’ Bureau of the National Kidney Foundation Council of Advanced Practice </a:t>
          </a:r>
        </a:p>
      </dsp:txBody>
      <dsp:txXfrm>
        <a:off x="0" y="350219"/>
        <a:ext cx="8534400" cy="2671200"/>
      </dsp:txXfrm>
    </dsp:sp>
    <dsp:sp modelId="{52F44256-EA5C-4654-8C06-F1086E565A27}">
      <dsp:nvSpPr>
        <dsp:cNvPr id="0" name=""/>
        <dsp:cNvSpPr/>
      </dsp:nvSpPr>
      <dsp:spPr>
        <a:xfrm>
          <a:off x="426720" y="114059"/>
          <a:ext cx="5974080" cy="472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806" tIns="0" rIns="225806" bIns="0" numCol="1" spcCol="1270" anchor="ctr" anchorCtr="0">
          <a:noAutofit/>
        </a:bodyPr>
        <a:lstStyle/>
        <a:p>
          <a:pPr lvl="0" algn="l" defTabSz="711200">
            <a:lnSpc>
              <a:spcPct val="90000"/>
            </a:lnSpc>
            <a:spcBef>
              <a:spcPct val="0"/>
            </a:spcBef>
            <a:spcAft>
              <a:spcPct val="35000"/>
            </a:spcAft>
          </a:pPr>
          <a:r>
            <a:rPr lang="en-US" sz="1600" b="1" kern="1200" smtClean="0"/>
            <a:t>Community/Public Service  </a:t>
          </a:r>
          <a:endParaRPr lang="en-US" sz="1600" b="1" kern="1200" dirty="0"/>
        </a:p>
      </dsp:txBody>
      <dsp:txXfrm>
        <a:off x="449777" y="137116"/>
        <a:ext cx="5927966" cy="426206"/>
      </dsp:txXfrm>
    </dsp:sp>
    <dsp:sp modelId="{E68B9F32-7BD1-49B4-86CB-2A480859E083}">
      <dsp:nvSpPr>
        <dsp:cNvPr id="0" name=""/>
        <dsp:cNvSpPr/>
      </dsp:nvSpPr>
      <dsp:spPr>
        <a:xfrm>
          <a:off x="0" y="3343979"/>
          <a:ext cx="8534400" cy="201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2364" tIns="333248" rIns="66236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smtClean="0"/>
            <a:t>E. Bailey</a:t>
          </a:r>
          <a:endParaRPr lang="en-US" sz="1600" kern="1200" dirty="0"/>
        </a:p>
        <a:p>
          <a:pPr marL="171450" lvl="1" indent="-171450" algn="l" defTabSz="711200">
            <a:lnSpc>
              <a:spcPct val="90000"/>
            </a:lnSpc>
            <a:spcBef>
              <a:spcPct val="0"/>
            </a:spcBef>
            <a:spcAft>
              <a:spcPct val="15000"/>
            </a:spcAft>
            <a:buChar char="••"/>
          </a:pPr>
          <a:r>
            <a:rPr lang="en-US" sz="1600" kern="1200" smtClean="0"/>
            <a:t>W. Donnell</a:t>
          </a:r>
          <a:endParaRPr lang="en-US" sz="1600" kern="1200" dirty="0"/>
        </a:p>
        <a:p>
          <a:pPr marL="171450" lvl="1" indent="-171450" algn="l" defTabSz="711200">
            <a:lnSpc>
              <a:spcPct val="90000"/>
            </a:lnSpc>
            <a:spcBef>
              <a:spcPct val="0"/>
            </a:spcBef>
            <a:spcAft>
              <a:spcPct val="15000"/>
            </a:spcAft>
            <a:buChar char="••"/>
          </a:pPr>
          <a:r>
            <a:rPr lang="en-US" sz="1600" kern="1200" smtClean="0"/>
            <a:t>T. Harris	</a:t>
          </a:r>
          <a:endParaRPr lang="en-US" sz="1600" kern="1200" dirty="0"/>
        </a:p>
        <a:p>
          <a:pPr marL="171450" lvl="1" indent="-171450" algn="l" defTabSz="711200">
            <a:lnSpc>
              <a:spcPct val="90000"/>
            </a:lnSpc>
            <a:spcBef>
              <a:spcPct val="0"/>
            </a:spcBef>
            <a:spcAft>
              <a:spcPct val="15000"/>
            </a:spcAft>
            <a:buChar char="••"/>
          </a:pPr>
          <a:r>
            <a:rPr lang="en-US" sz="1600" kern="1200" smtClean="0"/>
            <a:t>S. Bishop</a:t>
          </a:r>
          <a:endParaRPr lang="en-US" sz="1600" kern="1200" dirty="0"/>
        </a:p>
        <a:p>
          <a:pPr marL="171450" lvl="1" indent="-171450" algn="l" defTabSz="711200">
            <a:lnSpc>
              <a:spcPct val="90000"/>
            </a:lnSpc>
            <a:spcBef>
              <a:spcPct val="0"/>
            </a:spcBef>
            <a:spcAft>
              <a:spcPct val="15000"/>
            </a:spcAft>
            <a:buChar char="••"/>
          </a:pPr>
          <a:r>
            <a:rPr lang="en-US" sz="1600" kern="1200" dirty="0" smtClean="0"/>
            <a:t>S. McDonald	</a:t>
          </a:r>
          <a:endParaRPr lang="en-US" sz="1600" kern="1200" dirty="0"/>
        </a:p>
        <a:p>
          <a:pPr marL="171450" lvl="1" indent="-171450" algn="l" defTabSz="711200">
            <a:lnSpc>
              <a:spcPct val="90000"/>
            </a:lnSpc>
            <a:spcBef>
              <a:spcPct val="0"/>
            </a:spcBef>
            <a:spcAft>
              <a:spcPct val="15000"/>
            </a:spcAft>
            <a:buChar char="••"/>
          </a:pPr>
          <a:r>
            <a:rPr lang="en-US" sz="1600" kern="1200" smtClean="0"/>
            <a:t>D. Connor</a:t>
          </a:r>
          <a:endParaRPr lang="en-US" sz="1600" kern="1200" dirty="0"/>
        </a:p>
      </dsp:txBody>
      <dsp:txXfrm>
        <a:off x="0" y="3343979"/>
        <a:ext cx="8534400" cy="2016000"/>
      </dsp:txXfrm>
    </dsp:sp>
    <dsp:sp modelId="{369E4030-315C-46EC-98D6-39A27E103404}">
      <dsp:nvSpPr>
        <dsp:cNvPr id="0" name=""/>
        <dsp:cNvSpPr/>
      </dsp:nvSpPr>
      <dsp:spPr>
        <a:xfrm>
          <a:off x="426720" y="3107819"/>
          <a:ext cx="5974080" cy="472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806" tIns="0" rIns="225806" bIns="0" numCol="1" spcCol="1270" anchor="ctr" anchorCtr="0">
          <a:noAutofit/>
        </a:bodyPr>
        <a:lstStyle/>
        <a:p>
          <a:pPr lvl="0" algn="l" defTabSz="711200">
            <a:lnSpc>
              <a:spcPct val="90000"/>
            </a:lnSpc>
            <a:spcBef>
              <a:spcPct val="0"/>
            </a:spcBef>
            <a:spcAft>
              <a:spcPct val="35000"/>
            </a:spcAft>
          </a:pPr>
          <a:r>
            <a:rPr lang="en-US" sz="1600" b="1" kern="1200" dirty="0" smtClean="0"/>
            <a:t>National  Research/Teaching Best  Practices Presentations:</a:t>
          </a:r>
          <a:endParaRPr lang="en-US" sz="1600" kern="1200" dirty="0" smtClean="0"/>
        </a:p>
      </dsp:txBody>
      <dsp:txXfrm>
        <a:off x="449777" y="3130876"/>
        <a:ext cx="5927966" cy="426206"/>
      </dsp:txXfrm>
    </dsp:sp>
    <dsp:sp modelId="{7E4738C4-6A1E-49B6-9F3D-87244D380DFC}">
      <dsp:nvSpPr>
        <dsp:cNvPr id="0" name=""/>
        <dsp:cNvSpPr/>
      </dsp:nvSpPr>
      <dsp:spPr>
        <a:xfrm>
          <a:off x="0" y="5682540"/>
          <a:ext cx="8534400" cy="680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2364" tIns="333248" rIns="66236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smtClean="0"/>
            <a:t>Carol Athey – Book Chapter in </a:t>
          </a:r>
          <a:r>
            <a:rPr lang="en-US" sz="1600" i="1" kern="1200" smtClean="0"/>
            <a:t>Perioperative Nursing Clinics</a:t>
          </a:r>
          <a:endParaRPr lang="en-US" sz="1600" kern="1200" dirty="0"/>
        </a:p>
      </dsp:txBody>
      <dsp:txXfrm>
        <a:off x="0" y="5682540"/>
        <a:ext cx="8534400" cy="680400"/>
      </dsp:txXfrm>
    </dsp:sp>
    <dsp:sp modelId="{E8BD8875-E20C-412D-B149-8CAD1A3299A4}">
      <dsp:nvSpPr>
        <dsp:cNvPr id="0" name=""/>
        <dsp:cNvSpPr/>
      </dsp:nvSpPr>
      <dsp:spPr>
        <a:xfrm>
          <a:off x="426720" y="5446380"/>
          <a:ext cx="5974080" cy="472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806" tIns="0" rIns="225806" bIns="0" numCol="1" spcCol="1270" anchor="ctr" anchorCtr="0">
          <a:noAutofit/>
        </a:bodyPr>
        <a:lstStyle/>
        <a:p>
          <a:pPr lvl="0" algn="l" defTabSz="711200">
            <a:lnSpc>
              <a:spcPct val="90000"/>
            </a:lnSpc>
            <a:spcBef>
              <a:spcPct val="0"/>
            </a:spcBef>
            <a:spcAft>
              <a:spcPct val="35000"/>
            </a:spcAft>
          </a:pPr>
          <a:r>
            <a:rPr lang="en-US" sz="1600" b="1" kern="1200" smtClean="0"/>
            <a:t>Publications:</a:t>
          </a:r>
          <a:r>
            <a:rPr lang="en-US" sz="1600" kern="1200" smtClean="0"/>
            <a:t>                    </a:t>
          </a:r>
          <a:endParaRPr lang="en-US" sz="1600" kern="1200"/>
        </a:p>
      </dsp:txBody>
      <dsp:txXfrm>
        <a:off x="449777" y="5469437"/>
        <a:ext cx="5927966" cy="4262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73534-4162-47FE-B02E-264DCA87F7DE}">
      <dsp:nvSpPr>
        <dsp:cNvPr id="0" name=""/>
        <dsp:cNvSpPr/>
      </dsp:nvSpPr>
      <dsp:spPr>
        <a:xfrm>
          <a:off x="4689826" y="3835726"/>
          <a:ext cx="3615973" cy="184942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Planetarium – 150 shows with 6000+ participants</a:t>
          </a:r>
          <a:endParaRPr lang="en-US" sz="1200" kern="1200" dirty="0"/>
        </a:p>
        <a:p>
          <a:pPr marL="114300" lvl="1" indent="-114300" algn="l" defTabSz="533400">
            <a:lnSpc>
              <a:spcPct val="90000"/>
            </a:lnSpc>
            <a:spcBef>
              <a:spcPct val="0"/>
            </a:spcBef>
            <a:spcAft>
              <a:spcPct val="15000"/>
            </a:spcAft>
            <a:buChar char="••"/>
          </a:pPr>
          <a:r>
            <a:rPr lang="en-US" sz="1200" kern="1200" dirty="0" smtClean="0"/>
            <a:t>6 faculty involved in iMAS, SMASH Camp, Girl/Cub Scout STEM Days</a:t>
          </a:r>
          <a:endParaRPr lang="en-US" sz="1200" kern="1200" dirty="0"/>
        </a:p>
      </dsp:txBody>
      <dsp:txXfrm>
        <a:off x="5815244" y="4338708"/>
        <a:ext cx="2449929" cy="1305815"/>
      </dsp:txXfrm>
    </dsp:sp>
    <dsp:sp modelId="{93C965DF-6D38-4C55-BA46-00876EFF06CD}">
      <dsp:nvSpPr>
        <dsp:cNvPr id="0" name=""/>
        <dsp:cNvSpPr/>
      </dsp:nvSpPr>
      <dsp:spPr>
        <a:xfrm>
          <a:off x="17009" y="3610096"/>
          <a:ext cx="3383801" cy="20857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Graduated 3 M.S. and 1 M.S. in Natural Sciences</a:t>
          </a:r>
          <a:endParaRPr lang="en-US" sz="1200" kern="1200" dirty="0"/>
        </a:p>
        <a:p>
          <a:pPr marL="114300" lvl="1" indent="-114300" algn="l" defTabSz="533400">
            <a:lnSpc>
              <a:spcPct val="90000"/>
            </a:lnSpc>
            <a:spcBef>
              <a:spcPct val="0"/>
            </a:spcBef>
            <a:spcAft>
              <a:spcPct val="15000"/>
            </a:spcAft>
            <a:buChar char="••"/>
          </a:pPr>
          <a:r>
            <a:rPr lang="en-US" sz="1200" kern="1200" dirty="0" smtClean="0"/>
            <a:t>Graduated 9 B.S. – In the top 5 universities in Texas in graduation rate</a:t>
          </a:r>
          <a:endParaRPr lang="en-US" sz="1200" kern="1200" dirty="0"/>
        </a:p>
      </dsp:txBody>
      <dsp:txXfrm>
        <a:off x="62826" y="4177349"/>
        <a:ext cx="2277027" cy="1472672"/>
      </dsp:txXfrm>
    </dsp:sp>
    <dsp:sp modelId="{8549D478-70E1-40F1-989E-10691A740E69}">
      <dsp:nvSpPr>
        <dsp:cNvPr id="0" name=""/>
        <dsp:cNvSpPr/>
      </dsp:nvSpPr>
      <dsp:spPr>
        <a:xfrm>
          <a:off x="4586730" y="4"/>
          <a:ext cx="3719069" cy="184942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Society of Physics Students  - Honorary Outstanding Chapter in nation.</a:t>
          </a:r>
          <a:endParaRPr lang="en-US" sz="1300" kern="1200" dirty="0"/>
        </a:p>
        <a:p>
          <a:pPr marL="114300" lvl="1" indent="-114300" algn="l" defTabSz="577850">
            <a:lnSpc>
              <a:spcPct val="90000"/>
            </a:lnSpc>
            <a:spcBef>
              <a:spcPct val="0"/>
            </a:spcBef>
            <a:spcAft>
              <a:spcPct val="15000"/>
            </a:spcAft>
            <a:buChar char="••"/>
          </a:pPr>
          <a:r>
            <a:rPr lang="en-US" sz="1300" kern="1200" dirty="0" smtClean="0"/>
            <a:t>Received Future Faces of Physics Award</a:t>
          </a:r>
          <a:endParaRPr lang="en-US" sz="1300" kern="1200" dirty="0"/>
        </a:p>
      </dsp:txBody>
      <dsp:txXfrm>
        <a:off x="5743077" y="40630"/>
        <a:ext cx="2522096" cy="1305815"/>
      </dsp:txXfrm>
    </dsp:sp>
    <dsp:sp modelId="{57A149B0-E566-4672-8938-347F740B8822}">
      <dsp:nvSpPr>
        <dsp:cNvPr id="0" name=""/>
        <dsp:cNvSpPr/>
      </dsp:nvSpPr>
      <dsp:spPr>
        <a:xfrm>
          <a:off x="0" y="48348"/>
          <a:ext cx="3476333" cy="213275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Perkin-Elmer </a:t>
          </a:r>
          <a:r>
            <a:rPr lang="en-US" sz="1400" kern="1200" dirty="0" err="1" smtClean="0"/>
            <a:t>VariSpec</a:t>
          </a:r>
          <a:endParaRPr lang="en-US" sz="1400" kern="1200" dirty="0"/>
        </a:p>
        <a:p>
          <a:pPr marL="114300" lvl="1" indent="-114300" algn="l" defTabSz="622300">
            <a:lnSpc>
              <a:spcPct val="90000"/>
            </a:lnSpc>
            <a:spcBef>
              <a:spcPct val="0"/>
            </a:spcBef>
            <a:spcAft>
              <a:spcPct val="15000"/>
            </a:spcAft>
            <a:buChar char="••"/>
          </a:pPr>
          <a:r>
            <a:rPr lang="en-US" sz="1400" kern="1200" dirty="0" smtClean="0"/>
            <a:t>Liquid crystal tunable optical filter</a:t>
          </a:r>
          <a:endParaRPr lang="en-US" sz="1400" kern="1200" dirty="0"/>
        </a:p>
        <a:p>
          <a:pPr marL="114300" lvl="1" indent="-114300" algn="l" defTabSz="622300">
            <a:lnSpc>
              <a:spcPct val="90000"/>
            </a:lnSpc>
            <a:spcBef>
              <a:spcPct val="0"/>
            </a:spcBef>
            <a:spcAft>
              <a:spcPct val="15000"/>
            </a:spcAft>
            <a:buChar char="••"/>
          </a:pPr>
          <a:r>
            <a:rPr lang="en-US" sz="1400" kern="1200" dirty="0" smtClean="0"/>
            <a:t>3 Ocean Optics SPS </a:t>
          </a:r>
          <a:r>
            <a:rPr lang="en-US" sz="1400" kern="1200" dirty="0" err="1" smtClean="0"/>
            <a:t>microspectrometers</a:t>
          </a:r>
          <a:endParaRPr lang="en-US" sz="1400" kern="1200" dirty="0"/>
        </a:p>
      </dsp:txBody>
      <dsp:txXfrm>
        <a:off x="46850" y="95198"/>
        <a:ext cx="2339733" cy="1505865"/>
      </dsp:txXfrm>
    </dsp:sp>
    <dsp:sp modelId="{6F7A78C8-D055-4ED8-95AA-A8461DDD9FF1}">
      <dsp:nvSpPr>
        <dsp:cNvPr id="0" name=""/>
        <dsp:cNvSpPr/>
      </dsp:nvSpPr>
      <dsp:spPr>
        <a:xfrm>
          <a:off x="2209558" y="606338"/>
          <a:ext cx="1567291" cy="1960433"/>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smtClean="0"/>
            <a:t>Equipment Acquisitions</a:t>
          </a:r>
          <a:endParaRPr lang="en-US" sz="1400" kern="1200"/>
        </a:p>
      </dsp:txBody>
      <dsp:txXfrm>
        <a:off x="2668607" y="1180536"/>
        <a:ext cx="1108242" cy="1386235"/>
      </dsp:txXfrm>
    </dsp:sp>
    <dsp:sp modelId="{39784245-54CD-442C-9861-38DAE99FF384}">
      <dsp:nvSpPr>
        <dsp:cNvPr id="0" name=""/>
        <dsp:cNvSpPr/>
      </dsp:nvSpPr>
      <dsp:spPr>
        <a:xfrm rot="5400000">
          <a:off x="4345591" y="789709"/>
          <a:ext cx="1960433" cy="159369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t>Student Involvement - Retention</a:t>
          </a:r>
          <a:endParaRPr lang="en-US" sz="1400" kern="1200" dirty="0"/>
        </a:p>
      </dsp:txBody>
      <dsp:txXfrm rot="-5400000">
        <a:off x="4528961" y="1180537"/>
        <a:ext cx="1126910" cy="1386235"/>
      </dsp:txXfrm>
    </dsp:sp>
    <dsp:sp modelId="{F3585A7A-D849-4198-A27E-17824A10EC45}">
      <dsp:nvSpPr>
        <dsp:cNvPr id="0" name=""/>
        <dsp:cNvSpPr/>
      </dsp:nvSpPr>
      <dsp:spPr>
        <a:xfrm rot="10800000">
          <a:off x="4483154" y="2986640"/>
          <a:ext cx="1700424" cy="1902025"/>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t>Teaching and Community Public Service</a:t>
          </a:r>
          <a:endParaRPr lang="en-US" sz="1400" kern="1200" dirty="0"/>
        </a:p>
      </dsp:txBody>
      <dsp:txXfrm rot="10800000">
        <a:off x="4483154" y="2986640"/>
        <a:ext cx="1202381" cy="1344935"/>
      </dsp:txXfrm>
    </dsp:sp>
    <dsp:sp modelId="{AC12F097-1FF3-45BE-85B7-315EF06F51A1}">
      <dsp:nvSpPr>
        <dsp:cNvPr id="0" name=""/>
        <dsp:cNvSpPr/>
      </dsp:nvSpPr>
      <dsp:spPr>
        <a:xfrm rot="16200000">
          <a:off x="2013888" y="3130696"/>
          <a:ext cx="1960433" cy="156546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t>Recruitment and Retention</a:t>
          </a:r>
          <a:endParaRPr lang="en-US" sz="1400" kern="1200" dirty="0"/>
        </a:p>
      </dsp:txBody>
      <dsp:txXfrm rot="5400000">
        <a:off x="2669886" y="2933212"/>
        <a:ext cx="1106950" cy="1386235"/>
      </dsp:txXfrm>
    </dsp:sp>
    <dsp:sp modelId="{25C1D3CC-A87D-4EB0-82BA-E34C659850D3}">
      <dsp:nvSpPr>
        <dsp:cNvPr id="0" name=""/>
        <dsp:cNvSpPr/>
      </dsp:nvSpPr>
      <dsp:spPr>
        <a:xfrm>
          <a:off x="3720886" y="2375449"/>
          <a:ext cx="864027" cy="751328"/>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A6BB06-3E7A-422F-AF87-12D28D1664DD}">
      <dsp:nvSpPr>
        <dsp:cNvPr id="0" name=""/>
        <dsp:cNvSpPr/>
      </dsp:nvSpPr>
      <dsp:spPr>
        <a:xfrm rot="10800000">
          <a:off x="3720886" y="2664422"/>
          <a:ext cx="864027" cy="751328"/>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02F2092-A3F4-40AC-BA19-3B96269B37E5}" type="datetimeFigureOut">
              <a:rPr lang="en-US" smtClean="0"/>
              <a:pPr/>
              <a:t>8/23/2013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E8A12D2-5FEA-448D-BE6F-D28BF587C21E}" type="slidenum">
              <a:rPr lang="en-US" smtClean="0"/>
              <a:pPr/>
              <a:t>‹#›</a:t>
            </a:fld>
            <a:endParaRPr lang="en-US" dirty="0"/>
          </a:p>
        </p:txBody>
      </p:sp>
    </p:spTree>
    <p:extLst>
      <p:ext uri="{BB962C8B-B14F-4D97-AF65-F5344CB8AC3E}">
        <p14:creationId xmlns:p14="http://schemas.microsoft.com/office/powerpoint/2010/main" val="2909985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01E03B8-5A23-4699-B02B-4CD7BEB20B9C}" type="datetimeFigureOut">
              <a:rPr lang="en-US" smtClean="0"/>
              <a:pPr/>
              <a:t>8/23/2013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FD315EE-F39E-417B-A9FC-A9AD9B057D09}" type="slidenum">
              <a:rPr lang="en-US" smtClean="0"/>
              <a:pPr/>
              <a:t>‹#›</a:t>
            </a:fld>
            <a:endParaRPr lang="en-US" dirty="0"/>
          </a:p>
        </p:txBody>
      </p:sp>
    </p:spTree>
    <p:extLst>
      <p:ext uri="{BB962C8B-B14F-4D97-AF65-F5344CB8AC3E}">
        <p14:creationId xmlns:p14="http://schemas.microsoft.com/office/powerpoint/2010/main" val="1030904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FD315EE-F39E-417B-A9FC-A9AD9B057D09}"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17</a:t>
            </a:fld>
            <a:endParaRPr lang="en-US" dirty="0"/>
          </a:p>
        </p:txBody>
      </p:sp>
    </p:spTree>
    <p:extLst>
      <p:ext uri="{BB962C8B-B14F-4D97-AF65-F5344CB8AC3E}">
        <p14:creationId xmlns:p14="http://schemas.microsoft.com/office/powerpoint/2010/main" val="1277506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D315EE-F39E-417B-A9FC-A9AD9B057D09}" type="slidenum">
              <a:rPr lang="en-US" smtClean="0"/>
              <a:pPr/>
              <a:t>18</a:t>
            </a:fld>
            <a:endParaRPr lang="en-US" dirty="0"/>
          </a:p>
        </p:txBody>
      </p:sp>
    </p:spTree>
    <p:extLst>
      <p:ext uri="{BB962C8B-B14F-4D97-AF65-F5344CB8AC3E}">
        <p14:creationId xmlns:p14="http://schemas.microsoft.com/office/powerpoint/2010/main" val="1706839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19</a:t>
            </a:fld>
            <a:endParaRPr lang="en-US" dirty="0"/>
          </a:p>
        </p:txBody>
      </p:sp>
    </p:spTree>
    <p:extLst>
      <p:ext uri="{BB962C8B-B14F-4D97-AF65-F5344CB8AC3E}">
        <p14:creationId xmlns:p14="http://schemas.microsoft.com/office/powerpoint/2010/main" val="1050895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22</a:t>
            </a:fld>
            <a:endParaRPr lang="en-US" dirty="0"/>
          </a:p>
        </p:txBody>
      </p:sp>
    </p:spTree>
    <p:extLst>
      <p:ext uri="{BB962C8B-B14F-4D97-AF65-F5344CB8AC3E}">
        <p14:creationId xmlns:p14="http://schemas.microsoft.com/office/powerpoint/2010/main" val="3751516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23</a:t>
            </a:fld>
            <a:endParaRPr lang="en-US" dirty="0"/>
          </a:p>
        </p:txBody>
      </p:sp>
    </p:spTree>
    <p:extLst>
      <p:ext uri="{BB962C8B-B14F-4D97-AF65-F5344CB8AC3E}">
        <p14:creationId xmlns:p14="http://schemas.microsoft.com/office/powerpoint/2010/main" val="1434117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24</a:t>
            </a:fld>
            <a:endParaRPr lang="en-US" dirty="0"/>
          </a:p>
        </p:txBody>
      </p:sp>
    </p:spTree>
    <p:extLst>
      <p:ext uri="{BB962C8B-B14F-4D97-AF65-F5344CB8AC3E}">
        <p14:creationId xmlns:p14="http://schemas.microsoft.com/office/powerpoint/2010/main" val="3041944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25</a:t>
            </a:fld>
            <a:endParaRPr lang="en-US" dirty="0"/>
          </a:p>
        </p:txBody>
      </p:sp>
    </p:spTree>
    <p:extLst>
      <p:ext uri="{BB962C8B-B14F-4D97-AF65-F5344CB8AC3E}">
        <p14:creationId xmlns:p14="http://schemas.microsoft.com/office/powerpoint/2010/main" val="3329621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26</a:t>
            </a:fld>
            <a:endParaRPr lang="en-US" dirty="0"/>
          </a:p>
        </p:txBody>
      </p:sp>
    </p:spTree>
    <p:extLst>
      <p:ext uri="{BB962C8B-B14F-4D97-AF65-F5344CB8AC3E}">
        <p14:creationId xmlns:p14="http://schemas.microsoft.com/office/powerpoint/2010/main" val="2600674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27</a:t>
            </a:fld>
            <a:endParaRPr lang="en-US" dirty="0"/>
          </a:p>
        </p:txBody>
      </p:sp>
    </p:spTree>
    <p:extLst>
      <p:ext uri="{BB962C8B-B14F-4D97-AF65-F5344CB8AC3E}">
        <p14:creationId xmlns:p14="http://schemas.microsoft.com/office/powerpoint/2010/main" val="362987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28</a:t>
            </a:fld>
            <a:endParaRPr lang="en-US" dirty="0"/>
          </a:p>
        </p:txBody>
      </p:sp>
    </p:spTree>
    <p:extLst>
      <p:ext uri="{BB962C8B-B14F-4D97-AF65-F5344CB8AC3E}">
        <p14:creationId xmlns:p14="http://schemas.microsoft.com/office/powerpoint/2010/main" val="3220160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FD315EE-F39E-417B-A9FC-A9AD9B057D0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29</a:t>
            </a:fld>
            <a:endParaRPr lang="en-US" dirty="0"/>
          </a:p>
        </p:txBody>
      </p:sp>
    </p:spTree>
    <p:extLst>
      <p:ext uri="{BB962C8B-B14F-4D97-AF65-F5344CB8AC3E}">
        <p14:creationId xmlns:p14="http://schemas.microsoft.com/office/powerpoint/2010/main" val="983433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30</a:t>
            </a:fld>
            <a:endParaRPr lang="en-US" dirty="0"/>
          </a:p>
        </p:txBody>
      </p:sp>
    </p:spTree>
    <p:extLst>
      <p:ext uri="{BB962C8B-B14F-4D97-AF65-F5344CB8AC3E}">
        <p14:creationId xmlns:p14="http://schemas.microsoft.com/office/powerpoint/2010/main" val="3295095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31</a:t>
            </a:fld>
            <a:endParaRPr lang="en-US" dirty="0"/>
          </a:p>
        </p:txBody>
      </p:sp>
    </p:spTree>
    <p:extLst>
      <p:ext uri="{BB962C8B-B14F-4D97-AF65-F5344CB8AC3E}">
        <p14:creationId xmlns:p14="http://schemas.microsoft.com/office/powerpoint/2010/main" val="3032576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32</a:t>
            </a:fld>
            <a:endParaRPr lang="en-US" dirty="0"/>
          </a:p>
        </p:txBody>
      </p:sp>
    </p:spTree>
    <p:extLst>
      <p:ext uri="{BB962C8B-B14F-4D97-AF65-F5344CB8AC3E}">
        <p14:creationId xmlns:p14="http://schemas.microsoft.com/office/powerpoint/2010/main" val="3508462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33</a:t>
            </a:fld>
            <a:endParaRPr lang="en-US" dirty="0"/>
          </a:p>
        </p:txBody>
      </p:sp>
    </p:spTree>
    <p:extLst>
      <p:ext uri="{BB962C8B-B14F-4D97-AF65-F5344CB8AC3E}">
        <p14:creationId xmlns:p14="http://schemas.microsoft.com/office/powerpoint/2010/main" val="3508462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34</a:t>
            </a:fld>
            <a:endParaRPr lang="en-US" dirty="0"/>
          </a:p>
        </p:txBody>
      </p:sp>
    </p:spTree>
    <p:extLst>
      <p:ext uri="{BB962C8B-B14F-4D97-AF65-F5344CB8AC3E}">
        <p14:creationId xmlns:p14="http://schemas.microsoft.com/office/powerpoint/2010/main" val="3003360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35</a:t>
            </a:fld>
            <a:endParaRPr lang="en-US" dirty="0"/>
          </a:p>
        </p:txBody>
      </p:sp>
    </p:spTree>
    <p:extLst>
      <p:ext uri="{BB962C8B-B14F-4D97-AF65-F5344CB8AC3E}">
        <p14:creationId xmlns:p14="http://schemas.microsoft.com/office/powerpoint/2010/main" val="4264760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36</a:t>
            </a:fld>
            <a:endParaRPr lang="en-US" dirty="0"/>
          </a:p>
        </p:txBody>
      </p:sp>
    </p:spTree>
    <p:extLst>
      <p:ext uri="{BB962C8B-B14F-4D97-AF65-F5344CB8AC3E}">
        <p14:creationId xmlns:p14="http://schemas.microsoft.com/office/powerpoint/2010/main" val="3036603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37</a:t>
            </a:fld>
            <a:endParaRPr lang="en-US" dirty="0"/>
          </a:p>
        </p:txBody>
      </p:sp>
    </p:spTree>
    <p:extLst>
      <p:ext uri="{BB962C8B-B14F-4D97-AF65-F5344CB8AC3E}">
        <p14:creationId xmlns:p14="http://schemas.microsoft.com/office/powerpoint/2010/main" val="4264760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D315EE-F39E-417B-A9FC-A9AD9B057D09}" type="slidenum">
              <a:rPr lang="en-US" smtClean="0"/>
              <a:pPr/>
              <a:t>38</a:t>
            </a:fld>
            <a:endParaRPr lang="en-US" dirty="0"/>
          </a:p>
        </p:txBody>
      </p:sp>
    </p:spTree>
    <p:extLst>
      <p:ext uri="{BB962C8B-B14F-4D97-AF65-F5344CB8AC3E}">
        <p14:creationId xmlns:p14="http://schemas.microsoft.com/office/powerpoint/2010/main" val="1347940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3</a:t>
            </a:fld>
            <a:endParaRPr lang="en-US" dirty="0"/>
          </a:p>
        </p:txBody>
      </p:sp>
    </p:spTree>
    <p:extLst>
      <p:ext uri="{BB962C8B-B14F-4D97-AF65-F5344CB8AC3E}">
        <p14:creationId xmlns:p14="http://schemas.microsoft.com/office/powerpoint/2010/main" val="2897266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39</a:t>
            </a:fld>
            <a:endParaRPr lang="en-US" dirty="0"/>
          </a:p>
        </p:txBody>
      </p:sp>
    </p:spTree>
    <p:extLst>
      <p:ext uri="{BB962C8B-B14F-4D97-AF65-F5344CB8AC3E}">
        <p14:creationId xmlns:p14="http://schemas.microsoft.com/office/powerpoint/2010/main" val="1295265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40</a:t>
            </a:fld>
            <a:endParaRPr lang="en-US" dirty="0"/>
          </a:p>
        </p:txBody>
      </p:sp>
    </p:spTree>
    <p:extLst>
      <p:ext uri="{BB962C8B-B14F-4D97-AF65-F5344CB8AC3E}">
        <p14:creationId xmlns:p14="http://schemas.microsoft.com/office/powerpoint/2010/main" val="3393048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41</a:t>
            </a:fld>
            <a:endParaRPr lang="en-US" dirty="0"/>
          </a:p>
        </p:txBody>
      </p:sp>
    </p:spTree>
    <p:extLst>
      <p:ext uri="{BB962C8B-B14F-4D97-AF65-F5344CB8AC3E}">
        <p14:creationId xmlns:p14="http://schemas.microsoft.com/office/powerpoint/2010/main" val="40653464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42</a:t>
            </a:fld>
            <a:endParaRPr lang="en-US" dirty="0"/>
          </a:p>
        </p:txBody>
      </p:sp>
    </p:spTree>
    <p:extLst>
      <p:ext uri="{BB962C8B-B14F-4D97-AF65-F5344CB8AC3E}">
        <p14:creationId xmlns:p14="http://schemas.microsoft.com/office/powerpoint/2010/main" val="7673861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43</a:t>
            </a:fld>
            <a:endParaRPr lang="en-US" dirty="0"/>
          </a:p>
        </p:txBody>
      </p:sp>
    </p:spTree>
    <p:extLst>
      <p:ext uri="{BB962C8B-B14F-4D97-AF65-F5344CB8AC3E}">
        <p14:creationId xmlns:p14="http://schemas.microsoft.com/office/powerpoint/2010/main" val="34605347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44</a:t>
            </a:fld>
            <a:endParaRPr lang="en-US" dirty="0"/>
          </a:p>
        </p:txBody>
      </p:sp>
    </p:spTree>
    <p:extLst>
      <p:ext uri="{BB962C8B-B14F-4D97-AF65-F5344CB8AC3E}">
        <p14:creationId xmlns:p14="http://schemas.microsoft.com/office/powerpoint/2010/main" val="4046526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45</a:t>
            </a:fld>
            <a:endParaRPr lang="en-US" dirty="0"/>
          </a:p>
        </p:txBody>
      </p:sp>
    </p:spTree>
    <p:extLst>
      <p:ext uri="{BB962C8B-B14F-4D97-AF65-F5344CB8AC3E}">
        <p14:creationId xmlns:p14="http://schemas.microsoft.com/office/powerpoint/2010/main" val="17421923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46</a:t>
            </a:fld>
            <a:endParaRPr lang="en-US" dirty="0"/>
          </a:p>
        </p:txBody>
      </p:sp>
    </p:spTree>
    <p:extLst>
      <p:ext uri="{BB962C8B-B14F-4D97-AF65-F5344CB8AC3E}">
        <p14:creationId xmlns:p14="http://schemas.microsoft.com/office/powerpoint/2010/main" val="31521190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48</a:t>
            </a:fld>
            <a:endParaRPr lang="en-US" dirty="0"/>
          </a:p>
        </p:txBody>
      </p:sp>
    </p:spTree>
    <p:extLst>
      <p:ext uri="{BB962C8B-B14F-4D97-AF65-F5344CB8AC3E}">
        <p14:creationId xmlns:p14="http://schemas.microsoft.com/office/powerpoint/2010/main" val="1149847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10</a:t>
            </a:fld>
            <a:endParaRPr lang="en-US" dirty="0"/>
          </a:p>
        </p:txBody>
      </p:sp>
    </p:spTree>
    <p:extLst>
      <p:ext uri="{BB962C8B-B14F-4D97-AF65-F5344CB8AC3E}">
        <p14:creationId xmlns:p14="http://schemas.microsoft.com/office/powerpoint/2010/main" val="3700137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11</a:t>
            </a:fld>
            <a:endParaRPr lang="en-US" dirty="0"/>
          </a:p>
        </p:txBody>
      </p:sp>
    </p:spTree>
    <p:extLst>
      <p:ext uri="{BB962C8B-B14F-4D97-AF65-F5344CB8AC3E}">
        <p14:creationId xmlns:p14="http://schemas.microsoft.com/office/powerpoint/2010/main" val="1018377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12</a:t>
            </a:fld>
            <a:endParaRPr lang="en-US" dirty="0"/>
          </a:p>
        </p:txBody>
      </p:sp>
    </p:spTree>
    <p:extLst>
      <p:ext uri="{BB962C8B-B14F-4D97-AF65-F5344CB8AC3E}">
        <p14:creationId xmlns:p14="http://schemas.microsoft.com/office/powerpoint/2010/main" val="1702405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D315EE-F39E-417B-A9FC-A9AD9B057D09}" type="slidenum">
              <a:rPr lang="en-US" smtClean="0"/>
              <a:pPr/>
              <a:t>13</a:t>
            </a:fld>
            <a:endParaRPr lang="en-US" dirty="0"/>
          </a:p>
        </p:txBody>
      </p:sp>
    </p:spTree>
    <p:extLst>
      <p:ext uri="{BB962C8B-B14F-4D97-AF65-F5344CB8AC3E}">
        <p14:creationId xmlns:p14="http://schemas.microsoft.com/office/powerpoint/2010/main" val="1031349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FD315EE-F39E-417B-A9FC-A9AD9B057D09}" type="slidenum">
              <a:rPr lang="en-US" smtClean="0"/>
              <a:pPr/>
              <a:t>14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FD315EE-F39E-417B-A9FC-A9AD9B057D09}" type="slidenum">
              <a:rPr lang="en-US" smtClean="0"/>
              <a:pPr/>
              <a:t>15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579120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43870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7528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617834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1855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8440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173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384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67363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white"/>
              </a:solidFill>
            </a:endParaRPr>
          </a:p>
        </p:txBody>
      </p:sp>
    </p:spTree>
    <p:extLst>
      <p:ext uri="{BB962C8B-B14F-4D97-AF65-F5344CB8AC3E}">
        <p14:creationId xmlns:p14="http://schemas.microsoft.com/office/powerpoint/2010/main" val="3856813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white"/>
              </a:solidFill>
            </a:endParaRPr>
          </a:p>
        </p:txBody>
      </p:sp>
    </p:spTree>
    <p:extLst>
      <p:ext uri="{BB962C8B-B14F-4D97-AF65-F5344CB8AC3E}">
        <p14:creationId xmlns:p14="http://schemas.microsoft.com/office/powerpoint/2010/main" val="3272361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white"/>
              </a:solidFill>
            </a:endParaRPr>
          </a:p>
        </p:txBody>
      </p:sp>
    </p:spTree>
    <p:extLst>
      <p:ext uri="{BB962C8B-B14F-4D97-AF65-F5344CB8AC3E}">
        <p14:creationId xmlns:p14="http://schemas.microsoft.com/office/powerpoint/2010/main" val="1358608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651A1"/>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41763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3962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lumMod val="9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651A1"/>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3962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2" descr="sfa_tx2"/>
          <p:cNvPicPr>
            <a:picLocks noChangeAspect="1" noChangeArrowheads="1"/>
          </p:cNvPicPr>
          <p:nvPr/>
        </p:nvPicPr>
        <p:blipFill>
          <a:blip r:embed="rId13" cstate="print"/>
          <a:srcRect/>
          <a:stretch>
            <a:fillRect/>
          </a:stretch>
        </p:blipFill>
        <p:spPr bwMode="auto">
          <a:xfrm>
            <a:off x="8077200" y="5791200"/>
            <a:ext cx="914400" cy="914400"/>
          </a:xfrm>
          <a:prstGeom prst="rect">
            <a:avLst/>
          </a:prstGeom>
          <a:noFill/>
          <a:ln w="9525">
            <a:noFill/>
            <a:miter lim="800000"/>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11" name="Rectangle 10"/>
          <p:cNvSpPr/>
          <p:nvPr/>
        </p:nvSpPr>
        <p:spPr>
          <a:xfrm>
            <a:off x="1087348" y="5867400"/>
            <a:ext cx="7010400" cy="914400"/>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1371600" y="6100365"/>
            <a:ext cx="6781800" cy="369332"/>
          </a:xfrm>
          <a:prstGeom prst="rect">
            <a:avLst/>
          </a:prstGeom>
          <a:noFill/>
        </p:spPr>
        <p:txBody>
          <a:bodyPr wrap="square" rtlCol="0">
            <a:spAutoFit/>
          </a:bodyPr>
          <a:lstStyle/>
          <a:p>
            <a:pPr algn="ctr"/>
            <a:r>
              <a:rPr lang="en-US" b="1" dirty="0" smtClean="0">
                <a:solidFill>
                  <a:srgbClr val="7030A0">
                    <a:lumMod val="75000"/>
                  </a:srgbClr>
                </a:solidFill>
                <a:latin typeface="Lucida Calligraphy" pitchFamily="66" charset="0"/>
              </a:rPr>
              <a:t>College of Sciences and Mathematics</a:t>
            </a:r>
            <a:endParaRPr lang="en-US" b="1" dirty="0">
              <a:solidFill>
                <a:srgbClr val="7030A0">
                  <a:lumMod val="75000"/>
                </a:srgbClr>
              </a:solidFill>
              <a:latin typeface="Lucida Calligraphy" pitchFamily="66" charset="0"/>
            </a:endParaRPr>
          </a:p>
        </p:txBody>
      </p:sp>
      <p:pic>
        <p:nvPicPr>
          <p:cNvPr id="9" name="Picture 2" descr="sfa_tx2"/>
          <p:cNvPicPr>
            <a:picLocks noChangeAspect="1" noChangeArrowheads="1"/>
          </p:cNvPicPr>
          <p:nvPr userDrawn="1"/>
        </p:nvPicPr>
        <p:blipFill>
          <a:blip r:embed="rId13" cstate="print"/>
          <a:srcRect/>
          <a:stretch>
            <a:fillRect/>
          </a:stretch>
        </p:blipFill>
        <p:spPr bwMode="auto">
          <a:xfrm>
            <a:off x="152400" y="5867400"/>
            <a:ext cx="914400" cy="914400"/>
          </a:xfrm>
          <a:prstGeom prst="rect">
            <a:avLst/>
          </a:prstGeom>
          <a:noFill/>
          <a:ln w="9525">
            <a:noFill/>
            <a:miter lim="800000"/>
            <a:headEnd/>
            <a:tailEnd/>
          </a:ln>
          <a:effectLst>
            <a:outerShdw blurRad="184150" dist="241300" dir="11520000" sx="110000" sy="110000" algn="ctr">
              <a:srgbClr val="000000">
                <a:alpha val="18000"/>
              </a:srgbClr>
            </a:outerShdw>
          </a:effectLst>
          <a:scene3d>
            <a:camera prst="perspectiveContrastingRightFacing" fov="5100000">
              <a:rot lat="0" lon="195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327733718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lumMod val="9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838200"/>
            <a:ext cx="6400800" cy="4572000"/>
          </a:xfrm>
        </p:spPr>
        <p:txBody>
          <a:bodyPr>
            <a:normAutofit/>
          </a:bodyPr>
          <a:lstStyle/>
          <a:p>
            <a:r>
              <a:rPr lang="en-US" sz="8000" b="1" i="1" dirty="0" smtClean="0"/>
              <a:t>Welcome Back! </a:t>
            </a:r>
          </a:p>
          <a:p>
            <a:r>
              <a:rPr lang="en-US" sz="8000" b="1" i="1" dirty="0" smtClean="0"/>
              <a:t>Fall 2013</a:t>
            </a:r>
            <a:endParaRPr lang="en-US" sz="8000" b="1"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Updates </a:t>
            </a:r>
            <a:endParaRPr lang="en-US" b="1" i="1" dirty="0"/>
          </a:p>
        </p:txBody>
      </p:sp>
      <p:sp>
        <p:nvSpPr>
          <p:cNvPr id="3" name="Content Placeholder 2"/>
          <p:cNvSpPr>
            <a:spLocks noGrp="1"/>
          </p:cNvSpPr>
          <p:nvPr>
            <p:ph idx="1"/>
          </p:nvPr>
        </p:nvSpPr>
        <p:spPr>
          <a:xfrm>
            <a:off x="152400" y="1371600"/>
            <a:ext cx="8534400" cy="5486400"/>
          </a:xfrm>
        </p:spPr>
        <p:txBody>
          <a:bodyPr>
            <a:normAutofit/>
          </a:bodyPr>
          <a:lstStyle/>
          <a:p>
            <a:r>
              <a:rPr lang="en-US" sz="3600" dirty="0" smtClean="0"/>
              <a:t>Assessment – Dr. Debbie Pace</a:t>
            </a:r>
          </a:p>
          <a:p>
            <a:r>
              <a:rPr lang="en-US" sz="3600" dirty="0" smtClean="0"/>
              <a:t>Pre-Health Professions Program – Dr. Kevin Langford</a:t>
            </a:r>
          </a:p>
          <a:p>
            <a:r>
              <a:rPr lang="en-US" sz="3600" dirty="0" smtClean="0"/>
              <a:t>Pre-Engineering Program – Dr. Dan Bruton</a:t>
            </a:r>
          </a:p>
          <a:p>
            <a:r>
              <a:rPr lang="en-US" sz="3600" dirty="0" smtClean="0"/>
              <a:t>Engineering </a:t>
            </a:r>
            <a:r>
              <a:rPr lang="en-US" sz="3600" dirty="0"/>
              <a:t>Program – Final Proposal </a:t>
            </a:r>
            <a:r>
              <a:rPr lang="en-US" sz="3600" dirty="0" smtClean="0"/>
              <a:t>submitted</a:t>
            </a:r>
          </a:p>
          <a:p>
            <a:pPr marL="342900" lvl="1" indent="-342900">
              <a:buFont typeface="Arial" pitchFamily="34" charset="0"/>
              <a:buChar char="•"/>
            </a:pPr>
            <a:r>
              <a:rPr lang="en-US" sz="3600" dirty="0"/>
              <a:t>Tuition Revenue Bond – STEM </a:t>
            </a:r>
            <a:r>
              <a:rPr lang="en-US" sz="3600" dirty="0" smtClean="0"/>
              <a:t>Building</a:t>
            </a:r>
            <a:endParaRPr lang="en-US" sz="3600" dirty="0"/>
          </a:p>
          <a:p>
            <a:r>
              <a:rPr lang="en-US" sz="3600" dirty="0"/>
              <a:t>THECB</a:t>
            </a:r>
          </a:p>
          <a:p>
            <a:endParaRPr lang="en-US" dirty="0" smtClean="0"/>
          </a:p>
          <a:p>
            <a:endParaRPr lang="en-US" dirty="0"/>
          </a:p>
        </p:txBody>
      </p:sp>
    </p:spTree>
    <p:extLst>
      <p:ext uri="{BB962C8B-B14F-4D97-AF65-F5344CB8AC3E}">
        <p14:creationId xmlns:p14="http://schemas.microsoft.com/office/powerpoint/2010/main" val="2770227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Policy Reminders and Updates</a:t>
            </a:r>
          </a:p>
        </p:txBody>
      </p:sp>
      <p:sp>
        <p:nvSpPr>
          <p:cNvPr id="3" name="Content Placeholder 2"/>
          <p:cNvSpPr>
            <a:spLocks noGrp="1"/>
          </p:cNvSpPr>
          <p:nvPr>
            <p:ph idx="1"/>
          </p:nvPr>
        </p:nvSpPr>
        <p:spPr>
          <a:xfrm>
            <a:off x="457200" y="1219200"/>
            <a:ext cx="8229600" cy="5257800"/>
          </a:xfrm>
        </p:spPr>
        <p:txBody>
          <a:bodyPr>
            <a:normAutofit lnSpcReduction="10000"/>
          </a:bodyPr>
          <a:lstStyle/>
          <a:p>
            <a:r>
              <a:rPr lang="en-US" u="sng" dirty="0" smtClean="0"/>
              <a:t>Graduation</a:t>
            </a:r>
            <a:r>
              <a:rPr lang="en-US" dirty="0" smtClean="0"/>
              <a:t>: Policy 6.8 Commencement</a:t>
            </a:r>
          </a:p>
          <a:p>
            <a:pPr marL="0" indent="0">
              <a:buNone/>
            </a:pPr>
            <a:r>
              <a:rPr lang="en-US" sz="1200" dirty="0" smtClean="0"/>
              <a:t>	</a:t>
            </a:r>
            <a:endParaRPr lang="en-US" sz="1200" dirty="0"/>
          </a:p>
          <a:p>
            <a:pPr marL="0" indent="0">
              <a:buNone/>
            </a:pPr>
            <a:r>
              <a:rPr lang="en-US" i="1" dirty="0" smtClean="0"/>
              <a:t>Commencement </a:t>
            </a:r>
            <a:r>
              <a:rPr lang="en-US" i="1" dirty="0"/>
              <a:t>is an important symbol of the </a:t>
            </a:r>
            <a:r>
              <a:rPr lang="en-US" i="1" dirty="0" smtClean="0"/>
              <a:t>university's </a:t>
            </a:r>
            <a:r>
              <a:rPr lang="en-US" i="1" dirty="0"/>
              <a:t>core function. F</a:t>
            </a:r>
            <a:r>
              <a:rPr lang="en-US" i="1" dirty="0" smtClean="0"/>
              <a:t>ull-time </a:t>
            </a:r>
            <a:r>
              <a:rPr lang="en-US" i="1" dirty="0"/>
              <a:t>faculty members are </a:t>
            </a:r>
            <a:r>
              <a:rPr lang="en-US" i="1" dirty="0" smtClean="0"/>
              <a:t>obligated </a:t>
            </a:r>
            <a:r>
              <a:rPr lang="en-US" i="1" dirty="0"/>
              <a:t>to attend at least one commencement each academic year. For faculty teaching in the second summer term, attendance at the August ceremony is </a:t>
            </a:r>
            <a:r>
              <a:rPr lang="en-US" i="1" dirty="0" smtClean="0"/>
              <a:t>required.</a:t>
            </a:r>
          </a:p>
          <a:p>
            <a:pPr marL="0" indent="0">
              <a:buNone/>
            </a:pPr>
            <a:endParaRPr lang="en-US" u="sng" dirty="0" smtClean="0"/>
          </a:p>
          <a:p>
            <a:pPr marL="0" indent="0">
              <a:buNone/>
            </a:pPr>
            <a:r>
              <a:rPr lang="en-US" u="sng" dirty="0" err="1" smtClean="0"/>
              <a:t>CoSM</a:t>
            </a:r>
            <a:r>
              <a:rPr lang="en-US" u="sng" dirty="0" smtClean="0"/>
              <a:t> attendance</a:t>
            </a:r>
            <a:r>
              <a:rPr lang="en-US" dirty="0" smtClean="0"/>
              <a:t>: December 2012 – 21%</a:t>
            </a:r>
          </a:p>
          <a:p>
            <a:pPr marL="0" indent="0">
              <a:buNone/>
            </a:pPr>
            <a:r>
              <a:rPr lang="en-US" dirty="0"/>
              <a:t>	</a:t>
            </a:r>
            <a:r>
              <a:rPr lang="en-US" dirty="0" smtClean="0"/>
              <a:t>		    May 2013 – 33%</a:t>
            </a:r>
          </a:p>
        </p:txBody>
      </p:sp>
    </p:spTree>
    <p:extLst>
      <p:ext uri="{BB962C8B-B14F-4D97-AF65-F5344CB8AC3E}">
        <p14:creationId xmlns:p14="http://schemas.microsoft.com/office/powerpoint/2010/main" val="397361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p:spPr>
        <p:txBody>
          <a:bodyPr>
            <a:normAutofit lnSpcReduction="10000"/>
          </a:bodyPr>
          <a:lstStyle/>
          <a:p>
            <a:r>
              <a:rPr lang="en-US" u="sng" dirty="0"/>
              <a:t>Repeat </a:t>
            </a:r>
            <a:r>
              <a:rPr lang="en-US" u="sng" dirty="0" smtClean="0"/>
              <a:t>grades policy</a:t>
            </a:r>
            <a:r>
              <a:rPr lang="en-US" dirty="0" smtClean="0"/>
              <a:t>: No longer “3-peat” –  replaced with “most recent grade”</a:t>
            </a:r>
          </a:p>
          <a:p>
            <a:pPr lvl="1"/>
            <a:r>
              <a:rPr lang="en-US" dirty="0" smtClean="0"/>
              <a:t>Effective fall 2013</a:t>
            </a:r>
          </a:p>
          <a:p>
            <a:pPr lvl="1"/>
            <a:r>
              <a:rPr lang="en-US" dirty="0" smtClean="0"/>
              <a:t>Applied to prior and current students only if results in increased or unchanged GPA</a:t>
            </a:r>
          </a:p>
          <a:p>
            <a:pPr marL="0" indent="0">
              <a:buNone/>
            </a:pPr>
            <a:endParaRPr lang="en-US" sz="2000" dirty="0"/>
          </a:p>
          <a:p>
            <a:r>
              <a:rPr lang="en-US" u="sng" dirty="0"/>
              <a:t>Faculty Workload – College of Sciences and </a:t>
            </a:r>
            <a:r>
              <a:rPr lang="en-US" u="sng" dirty="0" smtClean="0"/>
              <a:t>Mathematics </a:t>
            </a:r>
            <a:r>
              <a:rPr lang="en-US" dirty="0" smtClean="0"/>
              <a:t> </a:t>
            </a:r>
            <a:r>
              <a:rPr lang="en-US" i="1" dirty="0" smtClean="0"/>
              <a:t>(proposal)</a:t>
            </a:r>
            <a:endParaRPr lang="en-US" i="1" u="sng" dirty="0" smtClean="0"/>
          </a:p>
          <a:p>
            <a:pPr lvl="1"/>
            <a:r>
              <a:rPr lang="en-US" dirty="0" smtClean="0"/>
              <a:t>Tenure/Tenure-track may apply to their chair for workload reassignment (25%) applied specifically to research/scholarly activity</a:t>
            </a:r>
          </a:p>
          <a:p>
            <a:pPr lvl="1"/>
            <a:r>
              <a:rPr lang="en-US" dirty="0" smtClean="0"/>
              <a:t>Awarded in a two year “moving window” dependent on  appropriate evaluations by the chair</a:t>
            </a:r>
          </a:p>
          <a:p>
            <a:pPr marL="0" indent="0">
              <a:buNone/>
            </a:pPr>
            <a:endParaRPr lang="en-US" dirty="0"/>
          </a:p>
          <a:p>
            <a:endParaRPr lang="en-US" dirty="0"/>
          </a:p>
        </p:txBody>
      </p:sp>
    </p:spTree>
    <p:extLst>
      <p:ext uri="{BB962C8B-B14F-4D97-AF65-F5344CB8AC3E}">
        <p14:creationId xmlns:p14="http://schemas.microsoft.com/office/powerpoint/2010/main" val="3495959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6172200"/>
          </a:xfrm>
        </p:spPr>
        <p:txBody>
          <a:bodyPr/>
          <a:lstStyle/>
          <a:p>
            <a:pPr marL="0" indent="0">
              <a:buNone/>
            </a:pPr>
            <a:endParaRPr lang="en-US" b="1" i="1" dirty="0" smtClean="0"/>
          </a:p>
          <a:p>
            <a:pPr marL="0" indent="0">
              <a:buNone/>
            </a:pPr>
            <a:r>
              <a:rPr lang="en-US" sz="5400" b="1" i="1" dirty="0" smtClean="0"/>
              <a:t>The </a:t>
            </a:r>
            <a:r>
              <a:rPr lang="en-US" sz="5400" b="1" i="1" dirty="0"/>
              <a:t>College at Work </a:t>
            </a:r>
            <a:r>
              <a:rPr lang="en-US" sz="5400" b="1" i="1" dirty="0" smtClean="0"/>
              <a:t>…</a:t>
            </a:r>
          </a:p>
          <a:p>
            <a:pPr marL="0" indent="0">
              <a:buNone/>
            </a:pPr>
            <a:r>
              <a:rPr lang="en-US" sz="5400" b="1" i="1" dirty="0"/>
              <a:t>	</a:t>
            </a:r>
            <a:r>
              <a:rPr lang="en-US" sz="5400" b="1" i="1" dirty="0" smtClean="0"/>
              <a:t>The Year that Was…</a:t>
            </a:r>
            <a:endParaRPr lang="en-US" sz="5400" dirty="0"/>
          </a:p>
        </p:txBody>
      </p:sp>
    </p:spTree>
    <p:extLst>
      <p:ext uri="{BB962C8B-B14F-4D97-AF65-F5344CB8AC3E}">
        <p14:creationId xmlns:p14="http://schemas.microsoft.com/office/powerpoint/2010/main" val="21648592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8229600" cy="1020762"/>
          </a:xfrm>
        </p:spPr>
        <p:txBody>
          <a:bodyPr/>
          <a:lstStyle/>
          <a:p>
            <a:r>
              <a:rPr lang="en-US" sz="4800" b="1" i="1" dirty="0" smtClean="0"/>
              <a:t>Congratulations</a:t>
            </a:r>
            <a:r>
              <a:rPr lang="en-US" b="1" i="1" dirty="0" smtClean="0"/>
              <a:t>!</a:t>
            </a:r>
            <a:endParaRPr lang="en-US" b="1" i="1" dirty="0"/>
          </a:p>
        </p:txBody>
      </p:sp>
      <p:sp>
        <p:nvSpPr>
          <p:cNvPr id="3" name="Content Placeholder 2"/>
          <p:cNvSpPr>
            <a:spLocks noGrp="1"/>
          </p:cNvSpPr>
          <p:nvPr>
            <p:ph idx="1"/>
          </p:nvPr>
        </p:nvSpPr>
        <p:spPr>
          <a:xfrm>
            <a:off x="0" y="1371600"/>
            <a:ext cx="9144000" cy="5486400"/>
          </a:xfrm>
        </p:spPr>
        <p:txBody>
          <a:bodyPr>
            <a:normAutofit/>
          </a:bodyPr>
          <a:lstStyle/>
          <a:p>
            <a:pPr marL="0" indent="0" algn="ctr">
              <a:buNone/>
            </a:pPr>
            <a:r>
              <a:rPr lang="en-US" sz="3600" dirty="0" smtClean="0">
                <a:solidFill>
                  <a:srgbClr val="FFFF00"/>
                </a:solidFill>
              </a:rPr>
              <a:t>Promotion to Professor</a:t>
            </a:r>
          </a:p>
          <a:p>
            <a:pPr marL="0" indent="0" algn="ctr">
              <a:buNone/>
            </a:pPr>
            <a:r>
              <a:rPr lang="en-US" sz="3600" dirty="0" smtClean="0"/>
              <a:t>Dr. Alexandra </a:t>
            </a:r>
            <a:r>
              <a:rPr lang="en-US" sz="3600" dirty="0" err="1" smtClean="0"/>
              <a:t>VanKley</a:t>
            </a:r>
            <a:r>
              <a:rPr lang="en-US" sz="3600" dirty="0" smtClean="0"/>
              <a:t> – Biology </a:t>
            </a:r>
          </a:p>
          <a:p>
            <a:pPr marL="0" indent="0">
              <a:buNone/>
            </a:pPr>
            <a:endParaRPr lang="en-US" sz="3600" dirty="0"/>
          </a:p>
        </p:txBody>
      </p:sp>
      <p:sp>
        <p:nvSpPr>
          <p:cNvPr id="4" name="Content Placeholder 2"/>
          <p:cNvSpPr txBox="1">
            <a:spLocks/>
          </p:cNvSpPr>
          <p:nvPr/>
        </p:nvSpPr>
        <p:spPr>
          <a:xfrm>
            <a:off x="0" y="3733800"/>
            <a:ext cx="9144000" cy="2743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smtClean="0">
                <a:solidFill>
                  <a:srgbClr val="FFFF00"/>
                </a:solidFill>
              </a:rPr>
              <a:t>Tenure and Promotion to</a:t>
            </a:r>
          </a:p>
          <a:p>
            <a:pPr marL="0" indent="0" algn="ctr">
              <a:spcBef>
                <a:spcPts val="0"/>
              </a:spcBef>
              <a:buFont typeface="Arial" pitchFamily="34" charset="0"/>
              <a:buNone/>
            </a:pPr>
            <a:r>
              <a:rPr lang="en-US" sz="3600" dirty="0" smtClean="0">
                <a:solidFill>
                  <a:srgbClr val="FFFF00"/>
                </a:solidFill>
              </a:rPr>
              <a:t>Associate Professor</a:t>
            </a:r>
          </a:p>
          <a:p>
            <a:pPr marL="0" indent="0" algn="ctr">
              <a:buNone/>
            </a:pPr>
            <a:r>
              <a:rPr lang="en-US" sz="3600" dirty="0" smtClean="0"/>
              <a:t>Dr. Joe Musser – Physics &amp; Astronomy </a:t>
            </a:r>
          </a:p>
          <a:p>
            <a:endParaRPr lang="en-US" sz="3600" dirty="0"/>
          </a:p>
        </p:txBody>
      </p:sp>
    </p:spTree>
    <p:extLst>
      <p:ext uri="{BB962C8B-B14F-4D97-AF65-F5344CB8AC3E}">
        <p14:creationId xmlns:p14="http://schemas.microsoft.com/office/powerpoint/2010/main" val="1942170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20762"/>
          </a:xfrm>
        </p:spPr>
        <p:txBody>
          <a:bodyPr/>
          <a:lstStyle/>
          <a:p>
            <a:r>
              <a:rPr lang="en-US" sz="4800" b="1" i="1" dirty="0" smtClean="0"/>
              <a:t>Congratulations</a:t>
            </a:r>
            <a:r>
              <a:rPr lang="en-US" b="1" i="1" dirty="0" smtClean="0"/>
              <a:t>!</a:t>
            </a:r>
            <a:endParaRPr lang="en-US" b="1" i="1" dirty="0"/>
          </a:p>
        </p:txBody>
      </p:sp>
      <p:sp>
        <p:nvSpPr>
          <p:cNvPr id="3" name="Content Placeholder 2"/>
          <p:cNvSpPr>
            <a:spLocks noGrp="1"/>
          </p:cNvSpPr>
          <p:nvPr>
            <p:ph idx="1"/>
          </p:nvPr>
        </p:nvSpPr>
        <p:spPr>
          <a:xfrm>
            <a:off x="228600" y="990600"/>
            <a:ext cx="8610600" cy="6172200"/>
          </a:xfrm>
        </p:spPr>
        <p:txBody>
          <a:bodyPr>
            <a:normAutofit lnSpcReduction="10000"/>
          </a:bodyPr>
          <a:lstStyle/>
          <a:p>
            <a:pPr marL="0" indent="0" algn="ctr">
              <a:buNone/>
            </a:pPr>
            <a:r>
              <a:rPr lang="en-US" sz="3600" b="1" dirty="0" smtClean="0">
                <a:solidFill>
                  <a:srgbClr val="FFFF00"/>
                </a:solidFill>
              </a:rPr>
              <a:t>University Regents’ Professor</a:t>
            </a:r>
          </a:p>
          <a:p>
            <a:pPr marL="0" indent="0" algn="ctr">
              <a:buNone/>
            </a:pPr>
            <a:r>
              <a:rPr lang="en-US" sz="3600" b="1" dirty="0" smtClean="0"/>
              <a:t>Dr. Harry Downing</a:t>
            </a:r>
          </a:p>
          <a:p>
            <a:pPr marL="0" indent="0" algn="ctr">
              <a:buNone/>
            </a:pPr>
            <a:endParaRPr lang="en-US" sz="1900" b="1" dirty="0"/>
          </a:p>
          <a:p>
            <a:pPr marL="0" indent="0" algn="ctr">
              <a:buNone/>
            </a:pPr>
            <a:r>
              <a:rPr lang="en-US" sz="3600" b="1" dirty="0" smtClean="0">
                <a:solidFill>
                  <a:srgbClr val="FFFF00"/>
                </a:solidFill>
              </a:rPr>
              <a:t>College </a:t>
            </a:r>
            <a:r>
              <a:rPr lang="en-US" sz="3600" b="1" dirty="0">
                <a:solidFill>
                  <a:srgbClr val="FFFF00"/>
                </a:solidFill>
              </a:rPr>
              <a:t>Teaching Excellence Award </a:t>
            </a:r>
            <a:r>
              <a:rPr lang="en-US" sz="3600" b="1" dirty="0" smtClean="0">
                <a:solidFill>
                  <a:srgbClr val="FFFF00"/>
                </a:solidFill>
              </a:rPr>
              <a:t>2013</a:t>
            </a:r>
            <a:endParaRPr lang="en-US" sz="3600" b="1" dirty="0">
              <a:solidFill>
                <a:srgbClr val="FFFF00"/>
              </a:solidFill>
            </a:endParaRPr>
          </a:p>
          <a:p>
            <a:pPr marL="0" indent="0" algn="ctr">
              <a:buNone/>
            </a:pPr>
            <a:r>
              <a:rPr lang="en-US" sz="3600" b="1" dirty="0"/>
              <a:t>Dr. </a:t>
            </a:r>
            <a:r>
              <a:rPr lang="en-US" sz="3600" b="1" dirty="0" smtClean="0"/>
              <a:t>Josephine Taylor</a:t>
            </a:r>
          </a:p>
          <a:p>
            <a:pPr marL="0" indent="0" algn="ctr">
              <a:buNone/>
            </a:pPr>
            <a:endParaRPr lang="en-US" sz="1800" b="1" dirty="0" smtClean="0"/>
          </a:p>
          <a:p>
            <a:pPr marL="0" lvl="0" indent="0" algn="ctr">
              <a:buNone/>
            </a:pPr>
            <a:r>
              <a:rPr lang="en-US" sz="3600" b="1" dirty="0">
                <a:solidFill>
                  <a:srgbClr val="FFFF00"/>
                </a:solidFill>
              </a:rPr>
              <a:t>Teaching Excellence Award for Service</a:t>
            </a:r>
            <a:r>
              <a:rPr lang="en-US" sz="3600" b="1" dirty="0"/>
              <a:t> </a:t>
            </a:r>
            <a:r>
              <a:rPr lang="en-US" sz="3600" b="1" dirty="0" smtClean="0"/>
              <a:t> </a:t>
            </a:r>
          </a:p>
          <a:p>
            <a:pPr marL="0" lvl="0" indent="0" algn="ctr">
              <a:buNone/>
            </a:pPr>
            <a:r>
              <a:rPr lang="en-US" sz="3600" b="1" dirty="0" smtClean="0"/>
              <a:t>Della </a:t>
            </a:r>
            <a:r>
              <a:rPr lang="en-US" sz="3600" b="1" dirty="0"/>
              <a:t>Connor and Janice </a:t>
            </a:r>
            <a:r>
              <a:rPr lang="en-US" sz="3600" b="1" dirty="0" err="1"/>
              <a:t>Hensarling</a:t>
            </a:r>
            <a:endParaRPr lang="en-US" sz="3600" b="1" dirty="0"/>
          </a:p>
          <a:p>
            <a:pPr marL="0" indent="0" algn="ctr">
              <a:buNone/>
            </a:pPr>
            <a:endParaRPr lang="en-US" sz="1800" b="1" dirty="0"/>
          </a:p>
          <a:p>
            <a:pPr marL="0" indent="0" algn="ctr">
              <a:buNone/>
            </a:pPr>
            <a:r>
              <a:rPr lang="en-US" sz="3600" b="1" dirty="0" smtClean="0">
                <a:solidFill>
                  <a:srgbClr val="FFFF00"/>
                </a:solidFill>
              </a:rPr>
              <a:t>President’s Award</a:t>
            </a:r>
            <a:endParaRPr lang="en-US" sz="3600" b="1" dirty="0">
              <a:solidFill>
                <a:srgbClr val="FFFF00"/>
              </a:solidFill>
            </a:endParaRPr>
          </a:p>
          <a:p>
            <a:pPr marL="0" indent="0" algn="ctr">
              <a:buNone/>
            </a:pPr>
            <a:r>
              <a:rPr lang="en-US" sz="3600" b="1" dirty="0" smtClean="0"/>
              <a:t>Ms. Angie Brazil </a:t>
            </a:r>
            <a:endParaRPr lang="en-US" sz="3600" b="1" dirty="0"/>
          </a:p>
          <a:p>
            <a:endParaRPr lang="en-US" dirty="0"/>
          </a:p>
        </p:txBody>
      </p:sp>
    </p:spTree>
    <p:extLst>
      <p:ext uri="{BB962C8B-B14F-4D97-AF65-F5344CB8AC3E}">
        <p14:creationId xmlns:p14="http://schemas.microsoft.com/office/powerpoint/2010/main" val="19804705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Thank you!</a:t>
            </a:r>
            <a:br>
              <a:rPr lang="en-US" b="1" i="1" dirty="0" smtClean="0"/>
            </a:br>
            <a:r>
              <a:rPr lang="en-US" b="1" i="1" dirty="0" smtClean="0">
                <a:solidFill>
                  <a:srgbClr val="FFFF00"/>
                </a:solidFill>
              </a:rPr>
              <a:t>Retiring – August 31, 2013</a:t>
            </a:r>
            <a:endParaRPr lang="en-US" b="1" i="1" dirty="0">
              <a:solidFill>
                <a:srgbClr val="FFFF00"/>
              </a:solidFill>
            </a:endParaRPr>
          </a:p>
        </p:txBody>
      </p:sp>
      <p:sp>
        <p:nvSpPr>
          <p:cNvPr id="3" name="Content Placeholder 2"/>
          <p:cNvSpPr>
            <a:spLocks noGrp="1"/>
          </p:cNvSpPr>
          <p:nvPr>
            <p:ph idx="1"/>
          </p:nvPr>
        </p:nvSpPr>
        <p:spPr/>
        <p:txBody>
          <a:bodyPr>
            <a:normAutofit/>
          </a:bodyPr>
          <a:lstStyle/>
          <a:p>
            <a:r>
              <a:rPr lang="en-US" sz="4000" b="1" dirty="0" smtClean="0"/>
              <a:t>Linda Boozer – 30 years of service to SFA</a:t>
            </a:r>
          </a:p>
          <a:p>
            <a:r>
              <a:rPr lang="en-US" sz="4000" b="1" dirty="0" smtClean="0"/>
              <a:t>Bob Feistel – 24 years of service to SFA</a:t>
            </a:r>
          </a:p>
          <a:p>
            <a:r>
              <a:rPr lang="en-US" sz="4000" b="1" dirty="0" smtClean="0"/>
              <a:t>Diane Proctor -  </a:t>
            </a:r>
            <a:r>
              <a:rPr lang="en-US" sz="4000" b="1" dirty="0" smtClean="0"/>
              <a:t>9 years </a:t>
            </a:r>
            <a:r>
              <a:rPr lang="en-US" sz="4000" b="1" dirty="0" smtClean="0"/>
              <a:t>of service to SFA</a:t>
            </a:r>
            <a:endParaRPr lang="en-US" sz="4000" b="1" dirty="0"/>
          </a:p>
        </p:txBody>
      </p:sp>
    </p:spTree>
    <p:extLst>
      <p:ext uri="{BB962C8B-B14F-4D97-AF65-F5344CB8AC3E}">
        <p14:creationId xmlns:p14="http://schemas.microsoft.com/office/powerpoint/2010/main" val="24853182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0"/>
            <a:ext cx="9144000" cy="1782762"/>
          </a:xfrm>
        </p:spPr>
        <p:txBody>
          <a:bodyPr>
            <a:normAutofit/>
          </a:bodyPr>
          <a:lstStyle/>
          <a:p>
            <a:r>
              <a:rPr lang="en-US" sz="3600" b="1" i="1" dirty="0" smtClean="0"/>
              <a:t>Completed Faculty Research Grants</a:t>
            </a:r>
            <a:r>
              <a:rPr lang="en-US" b="1" i="1" dirty="0" smtClean="0"/>
              <a:t/>
            </a:r>
            <a:br>
              <a:rPr lang="en-US" b="1" i="1" dirty="0" smtClean="0"/>
            </a:br>
            <a:r>
              <a:rPr lang="en-US" sz="2800" b="1" i="1" dirty="0" smtClean="0">
                <a:solidFill>
                  <a:srgbClr val="FFFF00"/>
                </a:solidFill>
              </a:rPr>
              <a:t>funded by </a:t>
            </a:r>
            <a:br>
              <a:rPr lang="en-US" sz="2800" b="1" i="1" dirty="0" smtClean="0">
                <a:solidFill>
                  <a:srgbClr val="FFFF00"/>
                </a:solidFill>
              </a:rPr>
            </a:br>
            <a:r>
              <a:rPr lang="en-US" sz="3100" b="1" i="1" dirty="0" smtClean="0">
                <a:solidFill>
                  <a:srgbClr val="FFFF00"/>
                </a:solidFill>
              </a:rPr>
              <a:t>SFA Office of Research &amp; Grant Sponsored Programs</a:t>
            </a:r>
            <a:endParaRPr lang="en-US" sz="3100" b="1" i="1" dirty="0">
              <a:solidFill>
                <a:srgbClr val="FFFF00"/>
              </a:solidFill>
            </a:endParaRPr>
          </a:p>
        </p:txBody>
      </p:sp>
      <p:sp>
        <p:nvSpPr>
          <p:cNvPr id="3" name="Content Placeholder 2"/>
          <p:cNvSpPr>
            <a:spLocks noGrp="1"/>
          </p:cNvSpPr>
          <p:nvPr>
            <p:ph idx="1"/>
          </p:nvPr>
        </p:nvSpPr>
        <p:spPr>
          <a:xfrm>
            <a:off x="533400" y="2362200"/>
            <a:ext cx="8001000" cy="2819400"/>
          </a:xfrm>
        </p:spPr>
        <p:txBody>
          <a:bodyPr>
            <a:noAutofit/>
          </a:bodyPr>
          <a:lstStyle/>
          <a:p>
            <a:r>
              <a:rPr lang="en-US" dirty="0" smtClean="0"/>
              <a:t>Dr. Sarah Canterberry </a:t>
            </a:r>
          </a:p>
          <a:p>
            <a:r>
              <a:rPr lang="en-US" dirty="0" smtClean="0"/>
              <a:t>Dr. Kevin Stafford</a:t>
            </a:r>
            <a:endParaRPr lang="en-US" dirty="0"/>
          </a:p>
          <a:p>
            <a:r>
              <a:rPr lang="en-US" dirty="0" smtClean="0"/>
              <a:t>Dr. Alyx Frantzen </a:t>
            </a:r>
          </a:p>
          <a:p>
            <a:r>
              <a:rPr lang="en-US" dirty="0" smtClean="0"/>
              <a:t>Dr. Jane Long </a:t>
            </a:r>
          </a:p>
        </p:txBody>
      </p:sp>
    </p:spTree>
    <p:extLst>
      <p:ext uri="{BB962C8B-B14F-4D97-AF65-F5344CB8AC3E}">
        <p14:creationId xmlns:p14="http://schemas.microsoft.com/office/powerpoint/2010/main" val="21522979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000" b="1" i="1" dirty="0" smtClean="0"/>
              <a:t>Completed Faculty Research Engagement Grants </a:t>
            </a:r>
            <a:r>
              <a:rPr lang="en-US" b="1" i="1" dirty="0" smtClean="0"/>
              <a:t/>
            </a:r>
            <a:br>
              <a:rPr lang="en-US" b="1" i="1" dirty="0" smtClean="0"/>
            </a:br>
            <a:r>
              <a:rPr lang="en-US" sz="3100" b="1" i="1" dirty="0" smtClean="0">
                <a:solidFill>
                  <a:srgbClr val="FFFF00"/>
                </a:solidFill>
              </a:rPr>
              <a:t>funded by</a:t>
            </a:r>
            <a:r>
              <a:rPr lang="en-US" b="1" i="1" dirty="0" smtClean="0"/>
              <a:t/>
            </a:r>
            <a:br>
              <a:rPr lang="en-US" b="1" i="1" dirty="0" smtClean="0"/>
            </a:br>
            <a:r>
              <a:rPr lang="en-US" sz="3600" b="1" i="1" dirty="0" smtClean="0">
                <a:solidFill>
                  <a:srgbClr val="FFFF00"/>
                </a:solidFill>
              </a:rPr>
              <a:t>STEM Research </a:t>
            </a:r>
            <a:r>
              <a:rPr lang="en-US" sz="3600" i="1" dirty="0" smtClean="0">
                <a:solidFill>
                  <a:srgbClr val="FFFF00"/>
                </a:solidFill>
              </a:rPr>
              <a:t>and</a:t>
            </a:r>
            <a:r>
              <a:rPr lang="en-US" sz="3600" b="1" i="1" dirty="0" smtClean="0">
                <a:solidFill>
                  <a:srgbClr val="FFFF00"/>
                </a:solidFill>
              </a:rPr>
              <a:t> Learning Center</a:t>
            </a:r>
            <a:endParaRPr lang="en-US" b="1" i="1" dirty="0">
              <a:solidFill>
                <a:srgbClr val="FFFF00"/>
              </a:solidFill>
            </a:endParaRPr>
          </a:p>
        </p:txBody>
      </p:sp>
      <p:sp>
        <p:nvSpPr>
          <p:cNvPr id="3" name="Content Placeholder 2"/>
          <p:cNvSpPr>
            <a:spLocks noGrp="1"/>
          </p:cNvSpPr>
          <p:nvPr>
            <p:ph idx="1"/>
          </p:nvPr>
        </p:nvSpPr>
        <p:spPr>
          <a:xfrm>
            <a:off x="381000" y="2197100"/>
            <a:ext cx="4572000" cy="5181600"/>
          </a:xfrm>
        </p:spPr>
        <p:txBody>
          <a:bodyPr>
            <a:normAutofit/>
          </a:bodyPr>
          <a:lstStyle/>
          <a:p>
            <a:r>
              <a:rPr lang="en-US" sz="3600" dirty="0" smtClean="0"/>
              <a:t>Dr. Brent Burt</a:t>
            </a:r>
          </a:p>
          <a:p>
            <a:r>
              <a:rPr lang="en-US" sz="3600" dirty="0" smtClean="0"/>
              <a:t>Dr. Beatrice Clack</a:t>
            </a:r>
          </a:p>
          <a:p>
            <a:r>
              <a:rPr lang="en-US" sz="3600" dirty="0" smtClean="0"/>
              <a:t>Dr. Anthony Duben</a:t>
            </a:r>
          </a:p>
          <a:p>
            <a:r>
              <a:rPr lang="en-US" sz="3600" dirty="0" smtClean="0"/>
              <a:t>Dr. Jennifer Gumm</a:t>
            </a:r>
          </a:p>
          <a:p>
            <a:r>
              <a:rPr lang="en-US" sz="3600" dirty="0" smtClean="0"/>
              <a:t> Dr. Nick Long</a:t>
            </a:r>
          </a:p>
          <a:p>
            <a:r>
              <a:rPr lang="en-US" sz="3600" dirty="0" smtClean="0"/>
              <a:t>Dr. Kent Riggs</a:t>
            </a:r>
            <a:endParaRPr lang="en-US" sz="3600" dirty="0"/>
          </a:p>
        </p:txBody>
      </p:sp>
      <p:sp>
        <p:nvSpPr>
          <p:cNvPr id="4" name="Content Placeholder 2"/>
          <p:cNvSpPr txBox="1">
            <a:spLocks/>
          </p:cNvSpPr>
          <p:nvPr/>
        </p:nvSpPr>
        <p:spPr>
          <a:xfrm>
            <a:off x="4572000" y="2209800"/>
            <a:ext cx="4572000"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600" dirty="0"/>
          </a:p>
        </p:txBody>
      </p:sp>
      <p:grpSp>
        <p:nvGrpSpPr>
          <p:cNvPr id="7" name="Group 6"/>
          <p:cNvGrpSpPr/>
          <p:nvPr/>
        </p:nvGrpSpPr>
        <p:grpSpPr>
          <a:xfrm>
            <a:off x="4284322" y="5052801"/>
            <a:ext cx="4859678" cy="1805199"/>
            <a:chOff x="1600200" y="4729931"/>
            <a:chExt cx="5943600" cy="2128069"/>
          </a:xfrm>
        </p:grpSpPr>
        <p:sp>
          <p:nvSpPr>
            <p:cNvPr id="6" name="Rectangle 5"/>
            <p:cNvSpPr/>
            <p:nvPr/>
          </p:nvSpPr>
          <p:spPr>
            <a:xfrm>
              <a:off x="1600200" y="4729931"/>
              <a:ext cx="5943600" cy="2128069"/>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152" y="5050969"/>
              <a:ext cx="5123696" cy="1485991"/>
            </a:xfrm>
            <a:prstGeom prst="rect">
              <a:avLst/>
            </a:prstGeom>
          </p:spPr>
        </p:pic>
      </p:grpSp>
    </p:spTree>
    <p:extLst>
      <p:ext uri="{BB962C8B-B14F-4D97-AF65-F5344CB8AC3E}">
        <p14:creationId xmlns:p14="http://schemas.microsoft.com/office/powerpoint/2010/main" val="36984029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0"/>
            <a:ext cx="9144000" cy="1417638"/>
          </a:xfrm>
        </p:spPr>
        <p:txBody>
          <a:bodyPr>
            <a:normAutofit fontScale="90000"/>
          </a:bodyPr>
          <a:lstStyle/>
          <a:p>
            <a:r>
              <a:rPr lang="en-US" b="1" i="1" dirty="0" smtClean="0"/>
              <a:t>New NSF Funding</a:t>
            </a:r>
            <a:r>
              <a:rPr lang="en-US" dirty="0"/>
              <a:t> </a:t>
            </a:r>
            <a:r>
              <a:rPr lang="en-US" dirty="0" smtClean="0"/>
              <a:t>–  </a:t>
            </a:r>
            <a:r>
              <a:rPr lang="en-US" dirty="0" smtClean="0">
                <a:solidFill>
                  <a:srgbClr val="FFFF00"/>
                </a:solidFill>
              </a:rPr>
              <a:t>Internet Bandwidth</a:t>
            </a:r>
            <a:endParaRPr lang="en-US" b="1" i="1" dirty="0"/>
          </a:p>
        </p:txBody>
      </p:sp>
      <p:sp>
        <p:nvSpPr>
          <p:cNvPr id="3" name="Content Placeholder 2"/>
          <p:cNvSpPr>
            <a:spLocks noGrp="1"/>
          </p:cNvSpPr>
          <p:nvPr>
            <p:ph idx="1"/>
          </p:nvPr>
        </p:nvSpPr>
        <p:spPr>
          <a:xfrm>
            <a:off x="152400" y="1143000"/>
            <a:ext cx="8839200" cy="5867400"/>
          </a:xfrm>
        </p:spPr>
        <p:txBody>
          <a:bodyPr>
            <a:normAutofit fontScale="92500" lnSpcReduction="10000"/>
          </a:bodyPr>
          <a:lstStyle/>
          <a:p>
            <a:pPr marL="0" indent="0" algn="ctr">
              <a:buNone/>
            </a:pPr>
            <a:endParaRPr lang="en-US" sz="3600" dirty="0" smtClean="0"/>
          </a:p>
          <a:p>
            <a:pPr marL="0" indent="0" algn="ctr">
              <a:buNone/>
            </a:pPr>
            <a:r>
              <a:rPr lang="en-US" sz="3000" dirty="0"/>
              <a:t>The CC-NIE Networking Infrastructure project overcomes geographical and technological barriers at Stephen F. Austin State University (SFA) with major upgrades to network infrastructure, connectivity, and the science DMZ. These upgrades support expanded research and teaching capabilities and improve capacity for data-driven research across a variety of STEM disciplines.</a:t>
            </a:r>
          </a:p>
          <a:p>
            <a:pPr marL="0" indent="0" algn="ctr">
              <a:buNone/>
            </a:pPr>
            <a:endParaRPr lang="en-US" sz="3000" dirty="0" smtClean="0"/>
          </a:p>
          <a:p>
            <a:pPr marL="0" indent="0" algn="ctr">
              <a:buNone/>
            </a:pPr>
            <a:r>
              <a:rPr lang="en-US" sz="3600" dirty="0" smtClean="0"/>
              <a:t>Dr. Dan Bruton, Co-PI</a:t>
            </a:r>
            <a:endParaRPr lang="en-US" sz="3600" dirty="0"/>
          </a:p>
          <a:p>
            <a:pPr marL="0" indent="0" algn="ctr">
              <a:buNone/>
            </a:pPr>
            <a:r>
              <a:rPr lang="en-US" sz="3600" dirty="0" smtClean="0"/>
              <a:t>$450,000 </a:t>
            </a:r>
            <a:r>
              <a:rPr lang="en-US" sz="3600" i="1" dirty="0" smtClean="0"/>
              <a:t>pending</a:t>
            </a:r>
            <a:r>
              <a:rPr lang="en-US" sz="3600" dirty="0" smtClean="0"/>
              <a:t> from the National Science Foundation</a:t>
            </a:r>
            <a:endParaRPr lang="en-US" sz="3600" dirty="0" smtClean="0">
              <a:solidFill>
                <a:srgbClr val="FFFF00"/>
              </a:solidFill>
            </a:endParaRPr>
          </a:p>
        </p:txBody>
      </p:sp>
    </p:spTree>
    <p:extLst>
      <p:ext uri="{BB962C8B-B14F-4D97-AF65-F5344CB8AC3E}">
        <p14:creationId xmlns:p14="http://schemas.microsoft.com/office/powerpoint/2010/main" val="2968264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600" dirty="0" smtClean="0"/>
              <a:t> </a:t>
            </a:r>
            <a:r>
              <a:rPr lang="en-US" b="1" i="1" dirty="0" smtClean="0"/>
              <a:t>Introductions by Departments</a:t>
            </a:r>
            <a:endParaRPr lang="en-US" b="1" i="1" dirty="0"/>
          </a:p>
        </p:txBody>
      </p:sp>
      <p:sp>
        <p:nvSpPr>
          <p:cNvPr id="3" name="Content Placeholder 2"/>
          <p:cNvSpPr>
            <a:spLocks noGrp="1"/>
          </p:cNvSpPr>
          <p:nvPr>
            <p:ph idx="1"/>
          </p:nvPr>
        </p:nvSpPr>
        <p:spPr>
          <a:xfrm>
            <a:off x="158087" y="1295400"/>
            <a:ext cx="8827827" cy="5562600"/>
          </a:xfrm>
        </p:spPr>
        <p:txBody>
          <a:bodyPr>
            <a:normAutofit/>
          </a:bodyPr>
          <a:lstStyle/>
          <a:p>
            <a:r>
              <a:rPr lang="en-US" dirty="0" smtClean="0"/>
              <a:t>Biology – Dr. John Moore</a:t>
            </a:r>
          </a:p>
          <a:p>
            <a:endParaRPr lang="en-US" sz="600" dirty="0" smtClean="0"/>
          </a:p>
          <a:p>
            <a:r>
              <a:rPr lang="en-US" dirty="0" smtClean="0"/>
              <a:t>Chemistry and Biochemistry – Dr. Mike Janusa</a:t>
            </a:r>
          </a:p>
          <a:p>
            <a:endParaRPr lang="en-US" sz="600" dirty="0" smtClean="0"/>
          </a:p>
          <a:p>
            <a:r>
              <a:rPr lang="en-US" dirty="0" smtClean="0"/>
              <a:t>Computer Science – Dr. Mike Pickard</a:t>
            </a:r>
          </a:p>
          <a:p>
            <a:endParaRPr lang="en-US" sz="600" dirty="0" smtClean="0"/>
          </a:p>
          <a:p>
            <a:r>
              <a:rPr lang="en-US" dirty="0" smtClean="0"/>
              <a:t>Geology – Dr. Ken Farrish</a:t>
            </a:r>
          </a:p>
          <a:p>
            <a:endParaRPr lang="en-US" sz="600" dirty="0" smtClean="0"/>
          </a:p>
          <a:p>
            <a:endParaRPr lang="en-US" sz="100" dirty="0" smtClean="0"/>
          </a:p>
          <a:p>
            <a:r>
              <a:rPr lang="en-US" dirty="0" smtClean="0"/>
              <a:t>Mathematics and Statistics – Dr. Debbie Pace</a:t>
            </a:r>
          </a:p>
          <a:p>
            <a:endParaRPr lang="en-US" sz="600" dirty="0" smtClean="0"/>
          </a:p>
          <a:p>
            <a:r>
              <a:rPr lang="en-US" dirty="0" smtClean="0"/>
              <a:t>Nursing – Dr. Sara Bishop</a:t>
            </a:r>
          </a:p>
          <a:p>
            <a:endParaRPr lang="en-US" sz="600" dirty="0" smtClean="0"/>
          </a:p>
          <a:p>
            <a:r>
              <a:rPr lang="en-US" dirty="0"/>
              <a:t>Physics and Astronomy – Dr. Harry Downing</a:t>
            </a:r>
          </a:p>
          <a:p>
            <a:endParaRPr lang="en-US" dirty="0" smtClean="0"/>
          </a:p>
          <a:p>
            <a:pPr>
              <a:buNone/>
            </a:pPr>
            <a:endParaRPr lang="en-US" dirty="0" smtClean="0"/>
          </a:p>
          <a:p>
            <a:pPr>
              <a:buNone/>
            </a:pPr>
            <a:endParaRPr lang="en-US" dirty="0"/>
          </a:p>
          <a:p>
            <a:pPr>
              <a:buNone/>
            </a:pP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367676"/>
            <a:ext cx="9156700" cy="6261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94472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067800" cy="6279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2776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i="1" dirty="0"/>
              <a:t>Current Issues and Trends in Higher Education</a:t>
            </a:r>
          </a:p>
        </p:txBody>
      </p:sp>
      <p:sp>
        <p:nvSpPr>
          <p:cNvPr id="3" name="Content Placeholder 2"/>
          <p:cNvSpPr>
            <a:spLocks noGrp="1"/>
          </p:cNvSpPr>
          <p:nvPr>
            <p:ph idx="1"/>
          </p:nvPr>
        </p:nvSpPr>
        <p:spPr/>
        <p:txBody>
          <a:bodyPr/>
          <a:lstStyle/>
          <a:p>
            <a:r>
              <a:rPr lang="en-US" dirty="0" smtClean="0"/>
              <a:t>College Readiness/Common Core State Standards</a:t>
            </a:r>
          </a:p>
          <a:p>
            <a:r>
              <a:rPr lang="en-US" dirty="0" smtClean="0"/>
              <a:t>College Access and Completion/Student Success</a:t>
            </a:r>
          </a:p>
          <a:p>
            <a:r>
              <a:rPr lang="en-US" dirty="0" smtClean="0"/>
              <a:t>Assessment</a:t>
            </a:r>
          </a:p>
          <a:p>
            <a:r>
              <a:rPr lang="en-US" dirty="0" smtClean="0"/>
              <a:t>Interdisciplinary Programs and Experiences</a:t>
            </a:r>
          </a:p>
          <a:p>
            <a:r>
              <a:rPr lang="en-US" dirty="0" smtClean="0"/>
              <a:t>Non-state Funding Sources</a:t>
            </a:r>
          </a:p>
          <a:p>
            <a:endParaRPr lang="en-US" dirty="0"/>
          </a:p>
        </p:txBody>
      </p:sp>
    </p:spTree>
    <p:extLst>
      <p:ext uri="{BB962C8B-B14F-4D97-AF65-F5344CB8AC3E}">
        <p14:creationId xmlns:p14="http://schemas.microsoft.com/office/powerpoint/2010/main" val="16505737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b="1" i="1" dirty="0"/>
              <a:t>Feedback on 2012 – 2013 Task Forces</a:t>
            </a:r>
          </a:p>
        </p:txBody>
      </p:sp>
      <p:graphicFrame>
        <p:nvGraphicFramePr>
          <p:cNvPr id="4" name="Table 3"/>
          <p:cNvGraphicFramePr>
            <a:graphicFrameLocks noGrp="1"/>
          </p:cNvGraphicFramePr>
          <p:nvPr>
            <p:extLst>
              <p:ext uri="{D42A27DB-BD31-4B8C-83A1-F6EECF244321}">
                <p14:modId xmlns:p14="http://schemas.microsoft.com/office/powerpoint/2010/main" val="3982292823"/>
              </p:ext>
            </p:extLst>
          </p:nvPr>
        </p:nvGraphicFramePr>
        <p:xfrm>
          <a:off x="304800" y="990600"/>
          <a:ext cx="8458200" cy="5212080"/>
        </p:xfrm>
        <a:graphic>
          <a:graphicData uri="http://schemas.openxmlformats.org/drawingml/2006/table">
            <a:tbl>
              <a:tblPr firstRow="1" bandRow="1">
                <a:tableStyleId>{073A0DAA-6AF3-43AB-8588-CEC1D06C72B9}</a:tableStyleId>
              </a:tblPr>
              <a:tblGrid>
                <a:gridCol w="2760662"/>
                <a:gridCol w="2878138"/>
                <a:gridCol w="2819400"/>
              </a:tblGrid>
              <a:tr h="370840">
                <a:tc>
                  <a:txBody>
                    <a:bodyPr/>
                    <a:lstStyle/>
                    <a:p>
                      <a:pPr algn="ctr"/>
                      <a:r>
                        <a:rPr lang="en-US" sz="2000" dirty="0" smtClean="0"/>
                        <a:t>Issue to Consider</a:t>
                      </a:r>
                      <a:endParaRPr lang="en-US" sz="2000" dirty="0"/>
                    </a:p>
                  </a:txBody>
                  <a:tcPr/>
                </a:tc>
                <a:tc>
                  <a:txBody>
                    <a:bodyPr/>
                    <a:lstStyle/>
                    <a:p>
                      <a:pPr algn="ctr"/>
                      <a:r>
                        <a:rPr lang="en-US" sz="2000" dirty="0" smtClean="0"/>
                        <a:t>Assigned Committee</a:t>
                      </a:r>
                      <a:endParaRPr lang="en-US" sz="2000" dirty="0"/>
                    </a:p>
                  </a:txBody>
                  <a:tcPr/>
                </a:tc>
                <a:tc>
                  <a:txBody>
                    <a:bodyPr/>
                    <a:lstStyle/>
                    <a:p>
                      <a:pPr algn="ctr"/>
                      <a:r>
                        <a:rPr lang="en-US" sz="2000" dirty="0" smtClean="0"/>
                        <a:t>Recommendations</a:t>
                      </a:r>
                      <a:endParaRPr lang="en-US" sz="2000" dirty="0"/>
                    </a:p>
                  </a:txBody>
                  <a:tcPr/>
                </a:tc>
              </a:tr>
              <a:tr h="370840">
                <a:tc>
                  <a:txBody>
                    <a:bodyPr/>
                    <a:lstStyle/>
                    <a:p>
                      <a:r>
                        <a:rPr lang="en-US" sz="2000" dirty="0" smtClean="0"/>
                        <a:t>College Readiness/Common Core State</a:t>
                      </a:r>
                      <a:r>
                        <a:rPr lang="en-US" sz="2000" baseline="0" dirty="0" smtClean="0"/>
                        <a:t> Standards</a:t>
                      </a:r>
                      <a:endParaRPr lang="en-US" sz="2000" dirty="0"/>
                    </a:p>
                  </a:txBody>
                  <a:tcPr/>
                </a:tc>
                <a:tc>
                  <a:txBody>
                    <a:bodyPr/>
                    <a:lstStyle/>
                    <a:p>
                      <a:r>
                        <a:rPr lang="en-US" sz="2000" dirty="0" smtClean="0"/>
                        <a:t>STEM Center Faculty Advisory Committee</a:t>
                      </a:r>
                      <a:endParaRPr lang="en-US" sz="2000" dirty="0"/>
                    </a:p>
                  </a:txBody>
                  <a:tcPr/>
                </a:tc>
                <a:tc>
                  <a:txBody>
                    <a:bodyPr/>
                    <a:lstStyle/>
                    <a:p>
                      <a:r>
                        <a:rPr lang="en-US" sz="2000" dirty="0" smtClean="0"/>
                        <a:t>Complete</a:t>
                      </a:r>
                      <a:endParaRPr lang="en-US" sz="2000" dirty="0"/>
                    </a:p>
                  </a:txBody>
                  <a:tcPr/>
                </a:tc>
              </a:tr>
              <a:tr h="370840">
                <a:tc>
                  <a:txBody>
                    <a:bodyPr/>
                    <a:lstStyle/>
                    <a:p>
                      <a:r>
                        <a:rPr lang="en-US" sz="2000" dirty="0" smtClean="0"/>
                        <a:t>College Access</a:t>
                      </a:r>
                      <a:r>
                        <a:rPr lang="en-US" sz="2000" baseline="0" dirty="0" smtClean="0"/>
                        <a:t> and Completion/Student Success</a:t>
                      </a:r>
                      <a:endParaRPr lang="en-US" sz="2000" dirty="0"/>
                    </a:p>
                  </a:txBody>
                  <a:tcPr/>
                </a:tc>
                <a:tc>
                  <a:txBody>
                    <a:bodyPr/>
                    <a:lstStyle/>
                    <a:p>
                      <a:r>
                        <a:rPr lang="en-US" sz="2000" dirty="0" smtClean="0"/>
                        <a:t>College Council</a:t>
                      </a:r>
                      <a:endParaRPr lang="en-US" sz="2000" dirty="0"/>
                    </a:p>
                  </a:txBody>
                  <a:tcPr/>
                </a:tc>
                <a:tc>
                  <a:txBody>
                    <a:bodyPr/>
                    <a:lstStyle/>
                    <a:p>
                      <a:r>
                        <a:rPr lang="en-US" sz="2000" dirty="0" smtClean="0"/>
                        <a:t>To be assigned</a:t>
                      </a:r>
                      <a:endParaRPr lang="en-US" sz="2000" dirty="0"/>
                    </a:p>
                  </a:txBody>
                  <a:tcPr/>
                </a:tc>
              </a:tr>
              <a:tr h="370840">
                <a:tc>
                  <a:txBody>
                    <a:bodyPr/>
                    <a:lstStyle/>
                    <a:p>
                      <a:r>
                        <a:rPr lang="en-US" sz="2000" dirty="0" smtClean="0"/>
                        <a:t>Assessment</a:t>
                      </a:r>
                      <a:endParaRPr lang="en-US" sz="2000" dirty="0"/>
                    </a:p>
                  </a:txBody>
                  <a:tcPr/>
                </a:tc>
                <a:tc>
                  <a:txBody>
                    <a:bodyPr/>
                    <a:lstStyle/>
                    <a:p>
                      <a:r>
                        <a:rPr lang="en-US" sz="2000" dirty="0" smtClean="0"/>
                        <a:t>College Assessment</a:t>
                      </a:r>
                      <a:r>
                        <a:rPr lang="en-US" sz="2000" baseline="0" dirty="0" smtClean="0"/>
                        <a:t> Committee</a:t>
                      </a:r>
                      <a:endParaRPr lang="en-US" sz="2000" dirty="0"/>
                    </a:p>
                  </a:txBody>
                  <a:tcPr/>
                </a:tc>
                <a:tc>
                  <a:txBody>
                    <a:bodyPr/>
                    <a:lstStyle/>
                    <a:p>
                      <a:r>
                        <a:rPr lang="en-US" sz="2000" dirty="0" smtClean="0"/>
                        <a:t>Complete</a:t>
                      </a:r>
                      <a:endParaRPr lang="en-US" sz="2000" dirty="0"/>
                    </a:p>
                  </a:txBody>
                  <a:tcPr/>
                </a:tc>
              </a:tr>
              <a:tr h="370840">
                <a:tc>
                  <a:txBody>
                    <a:bodyPr/>
                    <a:lstStyle/>
                    <a:p>
                      <a:r>
                        <a:rPr lang="en-US" sz="2000" dirty="0" smtClean="0"/>
                        <a:t>Interdisciplinary Programs and Experiences</a:t>
                      </a:r>
                      <a:endParaRPr lang="en-US" sz="2000" dirty="0"/>
                    </a:p>
                  </a:txBody>
                  <a:tcPr/>
                </a:tc>
                <a:tc>
                  <a:txBody>
                    <a:bodyPr/>
                    <a:lstStyle/>
                    <a:p>
                      <a:r>
                        <a:rPr lang="en-US" sz="2000" dirty="0" smtClean="0"/>
                        <a:t>Chairs</a:t>
                      </a:r>
                      <a:endParaRPr lang="en-US" sz="2000" dirty="0"/>
                    </a:p>
                  </a:txBody>
                  <a:tcPr/>
                </a:tc>
                <a:tc>
                  <a:txBody>
                    <a:bodyPr/>
                    <a:lstStyle/>
                    <a:p>
                      <a:r>
                        <a:rPr lang="en-US" sz="2000" dirty="0" smtClean="0"/>
                        <a:t>Complete</a:t>
                      </a:r>
                      <a:endParaRPr lang="en-US" sz="2000" dirty="0"/>
                    </a:p>
                  </a:txBody>
                  <a:tcPr/>
                </a:tc>
              </a:tr>
              <a:tr h="370840">
                <a:tc>
                  <a:txBody>
                    <a:bodyPr/>
                    <a:lstStyle/>
                    <a:p>
                      <a:r>
                        <a:rPr lang="en-US" sz="2000" dirty="0" smtClean="0"/>
                        <a:t>Non-state Funding</a:t>
                      </a:r>
                      <a:r>
                        <a:rPr lang="en-US" sz="2000" baseline="0" dirty="0" smtClean="0"/>
                        <a:t> Sources</a:t>
                      </a:r>
                      <a:endParaRPr lang="en-US" sz="2000" dirty="0"/>
                    </a:p>
                  </a:txBody>
                  <a:tcPr/>
                </a:tc>
                <a:tc>
                  <a:txBody>
                    <a:bodyPr/>
                    <a:lstStyle/>
                    <a:p>
                      <a:r>
                        <a:rPr lang="en-US" sz="2000" dirty="0" smtClean="0"/>
                        <a:t>Dean’s Advisory Board</a:t>
                      </a:r>
                      <a:endParaRPr lang="en-US" sz="2000" dirty="0"/>
                    </a:p>
                  </a:txBody>
                  <a:tcPr/>
                </a:tc>
                <a:tc>
                  <a:txBody>
                    <a:bodyPr/>
                    <a:lstStyle/>
                    <a:p>
                      <a:r>
                        <a:rPr lang="en-US" sz="2000" dirty="0" smtClean="0"/>
                        <a:t>In progress</a:t>
                      </a:r>
                      <a:endParaRPr lang="en-US" sz="2000" dirty="0"/>
                    </a:p>
                  </a:txBody>
                  <a:tcPr/>
                </a:tc>
              </a:tr>
              <a:tr h="370840">
                <a:tc>
                  <a:txBody>
                    <a:bodyPr/>
                    <a:lstStyle/>
                    <a:p>
                      <a:endParaRPr lang="en-US" sz="2000" dirty="0"/>
                    </a:p>
                  </a:txBody>
                  <a:tcPr/>
                </a:tc>
                <a:tc>
                  <a:txBody>
                    <a:bodyPr/>
                    <a:lstStyle/>
                    <a:p>
                      <a:endParaRPr lang="en-US" sz="2000" dirty="0"/>
                    </a:p>
                  </a:txBody>
                  <a:tcPr/>
                </a:tc>
                <a:tc>
                  <a:txBody>
                    <a:bodyPr/>
                    <a:lstStyle/>
                    <a:p>
                      <a:endParaRPr lang="en-US" sz="2000" dirty="0"/>
                    </a:p>
                  </a:txBody>
                  <a:tcPr/>
                </a:tc>
              </a:tr>
            </a:tbl>
          </a:graphicData>
        </a:graphic>
      </p:graphicFrame>
    </p:spTree>
    <p:extLst>
      <p:ext uri="{BB962C8B-B14F-4D97-AF65-F5344CB8AC3E}">
        <p14:creationId xmlns:p14="http://schemas.microsoft.com/office/powerpoint/2010/main" val="6479916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2087562"/>
          </a:xfrm>
        </p:spPr>
        <p:txBody>
          <a:bodyPr>
            <a:normAutofit fontScale="90000"/>
          </a:bodyPr>
          <a:lstStyle/>
          <a:p>
            <a:r>
              <a:rPr lang="en-US" dirty="0" smtClean="0"/>
              <a:t/>
            </a:r>
            <a:br>
              <a:rPr lang="en-US" dirty="0" smtClean="0"/>
            </a:br>
            <a:r>
              <a:rPr lang="en-US" sz="4000" b="1" i="1" dirty="0" smtClean="0"/>
              <a:t>College </a:t>
            </a:r>
            <a:r>
              <a:rPr lang="en-US" sz="4000" b="1" i="1" dirty="0"/>
              <a:t>Readiness/Common Core State </a:t>
            </a:r>
            <a:r>
              <a:rPr lang="en-US" sz="4000" b="1" i="1" dirty="0" smtClean="0"/>
              <a:t>Standards –</a:t>
            </a:r>
            <a:r>
              <a:rPr lang="en-US" sz="4000" b="1" i="1" dirty="0"/>
              <a:t/>
            </a:r>
            <a:br>
              <a:rPr lang="en-US" sz="4000" b="1" i="1" dirty="0"/>
            </a:br>
            <a:r>
              <a:rPr lang="en-US" sz="4000" b="1" i="1" dirty="0" smtClean="0"/>
              <a:t>STEM </a:t>
            </a:r>
            <a:r>
              <a:rPr lang="en-US" sz="4000" b="1" i="1" dirty="0"/>
              <a:t>Center Faculty Advisory Committee</a:t>
            </a:r>
            <a:r>
              <a:rPr lang="en-US" sz="4000" b="1" dirty="0"/>
              <a:t/>
            </a:r>
            <a:br>
              <a:rPr lang="en-US" sz="4000" b="1" dirty="0"/>
            </a:br>
            <a:endParaRPr lang="en-US" sz="4000" b="1" dirty="0"/>
          </a:p>
        </p:txBody>
      </p:sp>
      <p:sp>
        <p:nvSpPr>
          <p:cNvPr id="3" name="Content Placeholder 2"/>
          <p:cNvSpPr>
            <a:spLocks noGrp="1"/>
          </p:cNvSpPr>
          <p:nvPr>
            <p:ph idx="1"/>
          </p:nvPr>
        </p:nvSpPr>
        <p:spPr>
          <a:xfrm>
            <a:off x="304800" y="2286000"/>
            <a:ext cx="8610600" cy="4572000"/>
          </a:xfrm>
        </p:spPr>
        <p:txBody>
          <a:bodyPr/>
          <a:lstStyle/>
          <a:p>
            <a:r>
              <a:rPr lang="en-US" dirty="0" smtClean="0"/>
              <a:t>Dr. Matt Kwiatkowski – Biology</a:t>
            </a:r>
          </a:p>
          <a:p>
            <a:r>
              <a:rPr lang="en-US" dirty="0" smtClean="0"/>
              <a:t>Dr. Michael Janusa – Chemistry/Biochemistry</a:t>
            </a:r>
          </a:p>
          <a:p>
            <a:r>
              <a:rPr lang="en-US" dirty="0" smtClean="0"/>
              <a:t>Dr. Wes Brown – Geology</a:t>
            </a:r>
          </a:p>
          <a:p>
            <a:r>
              <a:rPr lang="en-US" dirty="0" smtClean="0"/>
              <a:t>Dr. Jane Long – Mathematics/Statistics</a:t>
            </a:r>
          </a:p>
          <a:p>
            <a:r>
              <a:rPr lang="en-US" dirty="0" smtClean="0"/>
              <a:t>Dr. Sara Bishop –Nursing</a:t>
            </a:r>
          </a:p>
          <a:p>
            <a:r>
              <a:rPr lang="en-US" dirty="0" smtClean="0"/>
              <a:t>Dr. Walter Trikosko – Physics/Astronomy</a:t>
            </a:r>
            <a:endParaRPr lang="en-US" dirty="0"/>
          </a:p>
        </p:txBody>
      </p:sp>
    </p:spTree>
    <p:extLst>
      <p:ext uri="{BB962C8B-B14F-4D97-AF65-F5344CB8AC3E}">
        <p14:creationId xmlns:p14="http://schemas.microsoft.com/office/powerpoint/2010/main" val="25102951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i="1" dirty="0" smtClean="0"/>
              <a:t>Recommendations and Responses:  </a:t>
            </a:r>
            <a:endParaRPr lang="en-US" b="1"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54719432"/>
              </p:ext>
            </p:extLst>
          </p:nvPr>
        </p:nvGraphicFramePr>
        <p:xfrm>
          <a:off x="304800" y="1219200"/>
          <a:ext cx="84582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87039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Engaging Students of All Ages in STEM!</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47800"/>
            <a:ext cx="6350000" cy="420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524000"/>
            <a:ext cx="6280150" cy="470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descr="E:\Publicity\STEM Pictures\iMAS\100_12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600200"/>
            <a:ext cx="6278563" cy="47085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E:\Publicity\STEM Pictures\iMAS\creek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800" y="1600200"/>
            <a:ext cx="6278563" cy="47085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E:\Publicity\STEM Pictures\iMAS\P709076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 y="1549400"/>
            <a:ext cx="6096000" cy="4572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E:\Publicity\STEM Pictures\SMASH Camp 2011\01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21046" y="1422400"/>
            <a:ext cx="6229154" cy="46718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E:\Publicity\STEM Pictures\STEM Day 2012\robotics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4600" y="1407966"/>
            <a:ext cx="31242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E:\Publicity\STEM Pictures\iMAS\csi.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19200" y="1441833"/>
            <a:ext cx="6278563" cy="47085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E:\Publicity\STEM Pictures\iMAS\100_121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14992" y="1447800"/>
            <a:ext cx="6278563" cy="4708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4637" y="1422400"/>
            <a:ext cx="6053137" cy="454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descr="E:\Publicity\STEM Pictures\STEM Day 2012\robotics2.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27073" y="1286669"/>
            <a:ext cx="34544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47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par>
                          <p:cTn id="8" fill="hold">
                            <p:stCondLst>
                              <p:cond delay="500"/>
                            </p:stCondLst>
                            <p:childTnLst>
                              <p:par>
                                <p:cTn id="9" presetID="2" presetClass="entr" presetSubtype="4" fill="hold" nodeType="afterEffect">
                                  <p:stCondLst>
                                    <p:cond delay="20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3000"/>
                            </p:stCondLst>
                            <p:childTnLst>
                              <p:par>
                                <p:cTn id="14" presetID="42" presetClass="entr" presetSubtype="0" fill="hold" nodeType="afterEffect">
                                  <p:stCondLst>
                                    <p:cond delay="2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6000"/>
                            </p:stCondLst>
                            <p:childTnLst>
                              <p:par>
                                <p:cTn id="20" presetID="16" presetClass="entr" presetSubtype="21" fill="hold" nodeType="afterEffect">
                                  <p:stCondLst>
                                    <p:cond delay="200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par>
                          <p:cTn id="23" fill="hold">
                            <p:stCondLst>
                              <p:cond delay="8500"/>
                            </p:stCondLst>
                            <p:childTnLst>
                              <p:par>
                                <p:cTn id="24" presetID="31" presetClass="entr" presetSubtype="0" fill="hold" nodeType="afterEffect">
                                  <p:stCondLst>
                                    <p:cond delay="2000"/>
                                  </p:stCondLst>
                                  <p:childTnLst>
                                    <p:set>
                                      <p:cBhvr>
                                        <p:cTn id="25" dur="1" fill="hold">
                                          <p:stCondLst>
                                            <p:cond delay="0"/>
                                          </p:stCondLst>
                                        </p:cTn>
                                        <p:tgtEl>
                                          <p:spTgt spid="18"/>
                                        </p:tgtEl>
                                        <p:attrNameLst>
                                          <p:attrName>style.visibility</p:attrName>
                                        </p:attrNameLst>
                                      </p:cBhvr>
                                      <p:to>
                                        <p:strVal val="visible"/>
                                      </p:to>
                                    </p:set>
                                    <p:anim calcmode="lin" valueType="num">
                                      <p:cBhvr>
                                        <p:cTn id="26" dur="1000" fill="hold"/>
                                        <p:tgtEl>
                                          <p:spTgt spid="18"/>
                                        </p:tgtEl>
                                        <p:attrNameLst>
                                          <p:attrName>ppt_w</p:attrName>
                                        </p:attrNameLst>
                                      </p:cBhvr>
                                      <p:tavLst>
                                        <p:tav tm="0">
                                          <p:val>
                                            <p:fltVal val="0"/>
                                          </p:val>
                                        </p:tav>
                                        <p:tav tm="100000">
                                          <p:val>
                                            <p:strVal val="#ppt_w"/>
                                          </p:val>
                                        </p:tav>
                                      </p:tavLst>
                                    </p:anim>
                                    <p:anim calcmode="lin" valueType="num">
                                      <p:cBhvr>
                                        <p:cTn id="27" dur="1000" fill="hold"/>
                                        <p:tgtEl>
                                          <p:spTgt spid="18"/>
                                        </p:tgtEl>
                                        <p:attrNameLst>
                                          <p:attrName>ppt_h</p:attrName>
                                        </p:attrNameLst>
                                      </p:cBhvr>
                                      <p:tavLst>
                                        <p:tav tm="0">
                                          <p:val>
                                            <p:fltVal val="0"/>
                                          </p:val>
                                        </p:tav>
                                        <p:tav tm="100000">
                                          <p:val>
                                            <p:strVal val="#ppt_h"/>
                                          </p:val>
                                        </p:tav>
                                      </p:tavLst>
                                    </p:anim>
                                    <p:anim calcmode="lin" valueType="num">
                                      <p:cBhvr>
                                        <p:cTn id="28" dur="1000" fill="hold"/>
                                        <p:tgtEl>
                                          <p:spTgt spid="18"/>
                                        </p:tgtEl>
                                        <p:attrNameLst>
                                          <p:attrName>style.rotation</p:attrName>
                                        </p:attrNameLst>
                                      </p:cBhvr>
                                      <p:tavLst>
                                        <p:tav tm="0">
                                          <p:val>
                                            <p:fltVal val="90"/>
                                          </p:val>
                                        </p:tav>
                                        <p:tav tm="100000">
                                          <p:val>
                                            <p:fltVal val="0"/>
                                          </p:val>
                                        </p:tav>
                                      </p:tavLst>
                                    </p:anim>
                                    <p:animEffect transition="in" filter="fade">
                                      <p:cBhvr>
                                        <p:cTn id="29" dur="1000"/>
                                        <p:tgtEl>
                                          <p:spTgt spid="18"/>
                                        </p:tgtEl>
                                      </p:cBhvr>
                                    </p:animEffect>
                                  </p:childTnLst>
                                </p:cTn>
                              </p:par>
                            </p:childTnLst>
                          </p:cTn>
                        </p:par>
                        <p:par>
                          <p:cTn id="30" fill="hold">
                            <p:stCondLst>
                              <p:cond delay="11500"/>
                            </p:stCondLst>
                            <p:childTnLst>
                              <p:par>
                                <p:cTn id="31" presetID="21" presetClass="entr" presetSubtype="1" fill="hold" nodeType="afterEffect">
                                  <p:stCondLst>
                                    <p:cond delay="2000"/>
                                  </p:stCondLst>
                                  <p:childTnLst>
                                    <p:set>
                                      <p:cBhvr>
                                        <p:cTn id="32" dur="1" fill="hold">
                                          <p:stCondLst>
                                            <p:cond delay="0"/>
                                          </p:stCondLst>
                                        </p:cTn>
                                        <p:tgtEl>
                                          <p:spTgt spid="19"/>
                                        </p:tgtEl>
                                        <p:attrNameLst>
                                          <p:attrName>style.visibility</p:attrName>
                                        </p:attrNameLst>
                                      </p:cBhvr>
                                      <p:to>
                                        <p:strVal val="visible"/>
                                      </p:to>
                                    </p:set>
                                    <p:animEffect transition="in" filter="wheel(1)">
                                      <p:cBhvr>
                                        <p:cTn id="33" dur="2000"/>
                                        <p:tgtEl>
                                          <p:spTgt spid="19"/>
                                        </p:tgtEl>
                                      </p:cBhvr>
                                    </p:animEffect>
                                  </p:childTnLst>
                                </p:cTn>
                              </p:par>
                            </p:childTnLst>
                          </p:cTn>
                        </p:par>
                        <p:par>
                          <p:cTn id="34" fill="hold">
                            <p:stCondLst>
                              <p:cond delay="15500"/>
                            </p:stCondLst>
                            <p:childTnLst>
                              <p:par>
                                <p:cTn id="35" presetID="31" presetClass="entr" presetSubtype="0" fill="hold" nodeType="afterEffect">
                                  <p:stCondLst>
                                    <p:cond delay="200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par>
                          <p:cTn id="41" fill="hold">
                            <p:stCondLst>
                              <p:cond delay="18500"/>
                            </p:stCondLst>
                            <p:childTnLst>
                              <p:par>
                                <p:cTn id="42" presetID="6" presetClass="entr" presetSubtype="16" fill="hold" nodeType="afterEffect">
                                  <p:stCondLst>
                                    <p:cond delay="2000"/>
                                  </p:stCondLst>
                                  <p:childTnLst>
                                    <p:set>
                                      <p:cBhvr>
                                        <p:cTn id="43" dur="1" fill="hold">
                                          <p:stCondLst>
                                            <p:cond delay="0"/>
                                          </p:stCondLst>
                                        </p:cTn>
                                        <p:tgtEl>
                                          <p:spTgt spid="21"/>
                                        </p:tgtEl>
                                        <p:attrNameLst>
                                          <p:attrName>style.visibility</p:attrName>
                                        </p:attrNameLst>
                                      </p:cBhvr>
                                      <p:to>
                                        <p:strVal val="visible"/>
                                      </p:to>
                                    </p:set>
                                    <p:animEffect transition="in" filter="circle(in)">
                                      <p:cBhvr>
                                        <p:cTn id="44" dur="2000"/>
                                        <p:tgtEl>
                                          <p:spTgt spid="21"/>
                                        </p:tgtEl>
                                      </p:cBhvr>
                                    </p:animEffect>
                                  </p:childTnLst>
                                </p:cTn>
                              </p:par>
                            </p:childTnLst>
                          </p:cTn>
                        </p:par>
                        <p:par>
                          <p:cTn id="45" fill="hold">
                            <p:stCondLst>
                              <p:cond delay="22500"/>
                            </p:stCondLst>
                            <p:childTnLst>
                              <p:par>
                                <p:cTn id="46" presetID="53" presetClass="entr" presetSubtype="16" fill="hold" nodeType="afterEffect">
                                  <p:stCondLst>
                                    <p:cond delay="200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childTnLst>
                          </p:cTn>
                        </p:par>
                        <p:par>
                          <p:cTn id="51" fill="hold">
                            <p:stCondLst>
                              <p:cond delay="25000"/>
                            </p:stCondLst>
                            <p:childTnLst>
                              <p:par>
                                <p:cTn id="52" presetID="16" presetClass="entr" presetSubtype="21" fill="hold" nodeType="afterEffect">
                                  <p:stCondLst>
                                    <p:cond delay="2000"/>
                                  </p:stCondLst>
                                  <p:childTnLst>
                                    <p:set>
                                      <p:cBhvr>
                                        <p:cTn id="53" dur="1" fill="hold">
                                          <p:stCondLst>
                                            <p:cond delay="0"/>
                                          </p:stCondLst>
                                        </p:cTn>
                                        <p:tgtEl>
                                          <p:spTgt spid="1026"/>
                                        </p:tgtEl>
                                        <p:attrNameLst>
                                          <p:attrName>style.visibility</p:attrName>
                                        </p:attrNameLst>
                                      </p:cBhvr>
                                      <p:to>
                                        <p:strVal val="visible"/>
                                      </p:to>
                                    </p:set>
                                    <p:animEffect transition="in" filter="barn(inVertical)">
                                      <p:cBhvr>
                                        <p:cTn id="54" dur="500"/>
                                        <p:tgtEl>
                                          <p:spTgt spid="1026"/>
                                        </p:tgtEl>
                                      </p:cBhvr>
                                    </p:animEffect>
                                  </p:childTnLst>
                                </p:cTn>
                              </p:par>
                            </p:childTnLst>
                          </p:cTn>
                        </p:par>
                        <p:par>
                          <p:cTn id="55" fill="hold">
                            <p:stCondLst>
                              <p:cond delay="27500"/>
                            </p:stCondLst>
                            <p:childTnLst>
                              <p:par>
                                <p:cTn id="56" presetID="14" presetClass="entr" presetSubtype="10" fill="hold" nodeType="afterEffect">
                                  <p:stCondLst>
                                    <p:cond delay="2000"/>
                                  </p:stCondLst>
                                  <p:childTnLst>
                                    <p:set>
                                      <p:cBhvr>
                                        <p:cTn id="57" dur="1" fill="hold">
                                          <p:stCondLst>
                                            <p:cond delay="0"/>
                                          </p:stCondLst>
                                        </p:cTn>
                                        <p:tgtEl>
                                          <p:spTgt spid="24"/>
                                        </p:tgtEl>
                                        <p:attrNameLst>
                                          <p:attrName>style.visibility</p:attrName>
                                        </p:attrNameLst>
                                      </p:cBhvr>
                                      <p:to>
                                        <p:strVal val="visible"/>
                                      </p:to>
                                    </p:set>
                                    <p:animEffect transition="in" filter="randombar(horizontal)">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i="1" dirty="0" smtClean="0"/>
              <a:t>Assessment </a:t>
            </a:r>
            <a:r>
              <a:rPr lang="en-US" b="1" i="1" dirty="0"/>
              <a:t>– </a:t>
            </a:r>
            <a:r>
              <a:rPr lang="en-US" b="1" i="1" dirty="0" smtClean="0"/>
              <a:t/>
            </a:r>
            <a:br>
              <a:rPr lang="en-US" b="1" i="1" dirty="0" smtClean="0"/>
            </a:br>
            <a:r>
              <a:rPr lang="en-US" b="1" i="1" dirty="0" smtClean="0"/>
              <a:t>College </a:t>
            </a:r>
            <a:r>
              <a:rPr lang="en-US" b="1" i="1" dirty="0"/>
              <a:t>Assessment Committee</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Dr. Rob </a:t>
            </a:r>
            <a:r>
              <a:rPr lang="en-US" dirty="0" err="1" smtClean="0"/>
              <a:t>Wiggers</a:t>
            </a:r>
            <a:r>
              <a:rPr lang="en-US" dirty="0" smtClean="0"/>
              <a:t> – Biology</a:t>
            </a:r>
          </a:p>
          <a:p>
            <a:r>
              <a:rPr lang="en-US" dirty="0" smtClean="0"/>
              <a:t>Dr. Anthony </a:t>
            </a:r>
            <a:r>
              <a:rPr lang="en-US" dirty="0" err="1" smtClean="0"/>
              <a:t>Duben</a:t>
            </a:r>
            <a:r>
              <a:rPr lang="en-US" dirty="0" smtClean="0"/>
              <a:t> – Chemistry/Biochemistry</a:t>
            </a:r>
          </a:p>
          <a:p>
            <a:r>
              <a:rPr lang="en-US" dirty="0" smtClean="0"/>
              <a:t>Ms. Mindy Shaw-Faulkner – Geology</a:t>
            </a:r>
          </a:p>
          <a:p>
            <a:r>
              <a:rPr lang="en-US" dirty="0" smtClean="0"/>
              <a:t>Dr. Brian Beavers – Mathematics/Statistics</a:t>
            </a:r>
          </a:p>
          <a:p>
            <a:r>
              <a:rPr lang="en-US" dirty="0" smtClean="0"/>
              <a:t>Dr. Rose Powell – Nursing</a:t>
            </a:r>
          </a:p>
          <a:p>
            <a:r>
              <a:rPr lang="en-US" dirty="0" smtClean="0"/>
              <a:t>Dr. Norm Markworth – </a:t>
            </a:r>
            <a:r>
              <a:rPr lang="en-US" dirty="0" smtClean="0"/>
              <a:t>Physics/Astronomy</a:t>
            </a:r>
          </a:p>
          <a:p>
            <a:r>
              <a:rPr lang="en-US" dirty="0" smtClean="0"/>
              <a:t>Dr. Debbie Pace </a:t>
            </a:r>
            <a:r>
              <a:rPr lang="en-US" dirty="0"/>
              <a:t>– </a:t>
            </a:r>
            <a:r>
              <a:rPr lang="en-US" dirty="0" smtClean="0"/>
              <a:t>College of Sciences and Mathematics</a:t>
            </a:r>
            <a:endParaRPr lang="en-US" dirty="0"/>
          </a:p>
        </p:txBody>
      </p:sp>
    </p:spTree>
    <p:extLst>
      <p:ext uri="{BB962C8B-B14F-4D97-AF65-F5344CB8AC3E}">
        <p14:creationId xmlns:p14="http://schemas.microsoft.com/office/powerpoint/2010/main" val="25537948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i="1" dirty="0" smtClean="0"/>
              <a:t>Interdisciplinary </a:t>
            </a:r>
            <a:r>
              <a:rPr lang="en-US" b="1" i="1" dirty="0"/>
              <a:t>Programs and Experiences - Chairs</a:t>
            </a:r>
            <a:br>
              <a:rPr lang="en-US" b="1" i="1" dirty="0"/>
            </a:br>
            <a:endParaRPr lang="en-US" b="1" i="1" dirty="0"/>
          </a:p>
        </p:txBody>
      </p:sp>
      <p:sp>
        <p:nvSpPr>
          <p:cNvPr id="3" name="Content Placeholder 2"/>
          <p:cNvSpPr>
            <a:spLocks noGrp="1"/>
          </p:cNvSpPr>
          <p:nvPr>
            <p:ph idx="1"/>
          </p:nvPr>
        </p:nvSpPr>
        <p:spPr/>
        <p:txBody>
          <a:bodyPr/>
          <a:lstStyle/>
          <a:p>
            <a:r>
              <a:rPr lang="en-US" dirty="0" smtClean="0"/>
              <a:t>Dr. Dennis Gravatt – Biology</a:t>
            </a:r>
          </a:p>
          <a:p>
            <a:r>
              <a:rPr lang="en-US" dirty="0" smtClean="0"/>
              <a:t>Dr. Michael Janusa – Chemistry/Biochemistry</a:t>
            </a:r>
          </a:p>
          <a:p>
            <a:r>
              <a:rPr lang="en-US" dirty="0" smtClean="0"/>
              <a:t>Dr. Kenneth Farrish – Geology</a:t>
            </a:r>
          </a:p>
          <a:p>
            <a:r>
              <a:rPr lang="en-US" dirty="0" smtClean="0"/>
              <a:t>Dr. Debbie Pace – Mathematics/Statistics</a:t>
            </a:r>
          </a:p>
          <a:p>
            <a:r>
              <a:rPr lang="en-US" dirty="0" smtClean="0"/>
              <a:t>Dr. Glenda Walker – Nursing</a:t>
            </a:r>
          </a:p>
          <a:p>
            <a:r>
              <a:rPr lang="en-US" dirty="0" smtClean="0"/>
              <a:t>Dr. Harry Downing – Physics/Astronomy</a:t>
            </a:r>
            <a:endParaRPr lang="en-US" dirty="0"/>
          </a:p>
        </p:txBody>
      </p:sp>
    </p:spTree>
    <p:extLst>
      <p:ext uri="{BB962C8B-B14F-4D97-AF65-F5344CB8AC3E}">
        <p14:creationId xmlns:p14="http://schemas.microsoft.com/office/powerpoint/2010/main" val="4463470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i="1" dirty="0" smtClean="0"/>
              <a:t>Non-state </a:t>
            </a:r>
            <a:r>
              <a:rPr lang="en-US" b="1" i="1" dirty="0"/>
              <a:t>Funding </a:t>
            </a:r>
            <a:r>
              <a:rPr lang="en-US" b="1" i="1" dirty="0" smtClean="0"/>
              <a:t>Sources …</a:t>
            </a:r>
            <a:br>
              <a:rPr lang="en-US" b="1" i="1" dirty="0" smtClean="0"/>
            </a:br>
            <a:r>
              <a:rPr lang="en-US" b="1" i="1" dirty="0" smtClean="0"/>
              <a:t> </a:t>
            </a:r>
            <a:r>
              <a:rPr lang="en-US" b="1" i="1" dirty="0"/>
              <a:t>Dean’s Advisory Board</a:t>
            </a:r>
            <a:br>
              <a:rPr lang="en-US" b="1" i="1" dirty="0"/>
            </a:br>
            <a:endParaRPr lang="en-US" b="1" i="1" dirty="0"/>
          </a:p>
        </p:txBody>
      </p:sp>
      <p:sp>
        <p:nvSpPr>
          <p:cNvPr id="3" name="Content Placeholder 2"/>
          <p:cNvSpPr>
            <a:spLocks noGrp="1"/>
          </p:cNvSpPr>
          <p:nvPr>
            <p:ph idx="1"/>
          </p:nvPr>
        </p:nvSpPr>
        <p:spPr>
          <a:xfrm>
            <a:off x="228600" y="1447800"/>
            <a:ext cx="8763000" cy="5410200"/>
          </a:xfrm>
        </p:spPr>
        <p:txBody>
          <a:bodyPr/>
          <a:lstStyle/>
          <a:p>
            <a:r>
              <a:rPr lang="en-US" sz="2800" dirty="0" smtClean="0"/>
              <a:t>Dr. Thomas Atchison – SFA Former Dean of </a:t>
            </a:r>
            <a:r>
              <a:rPr lang="en-US" sz="2800" dirty="0" err="1" smtClean="0"/>
              <a:t>CoSM</a:t>
            </a:r>
            <a:endParaRPr lang="en-US" sz="2800" dirty="0" smtClean="0"/>
          </a:p>
          <a:p>
            <a:r>
              <a:rPr lang="en-US" sz="2800" dirty="0" smtClean="0"/>
              <a:t>Mr. Gary Stokes – CEO, Nacogdoches Medical Center</a:t>
            </a:r>
          </a:p>
          <a:p>
            <a:r>
              <a:rPr lang="en-US" sz="2800" dirty="0" smtClean="0"/>
              <a:t>Mr. Scott Thompson – Lockheed Martin</a:t>
            </a:r>
          </a:p>
          <a:p>
            <a:r>
              <a:rPr lang="en-US" sz="2800" dirty="0" smtClean="0"/>
              <a:t>Ms. Kris Owens – Merrill Lynch</a:t>
            </a:r>
          </a:p>
          <a:p>
            <a:r>
              <a:rPr lang="en-US" sz="2800" dirty="0" smtClean="0"/>
              <a:t>Mr. Roy Knight – Lufkin ISD Superintendent</a:t>
            </a:r>
          </a:p>
          <a:p>
            <a:r>
              <a:rPr lang="en-US" sz="2800" dirty="0" smtClean="0"/>
              <a:t>Mr. Fred Hayes – Nacogdoches ISD </a:t>
            </a:r>
            <a:r>
              <a:rPr lang="en-US" sz="2800" dirty="0"/>
              <a:t>Superintendent </a:t>
            </a:r>
            <a:endParaRPr lang="en-US" sz="2800" dirty="0" smtClean="0"/>
          </a:p>
          <a:p>
            <a:r>
              <a:rPr lang="en-US" sz="2800" dirty="0" smtClean="0"/>
              <a:t>Mr. Joe Max Green – CEO, Bancorp South Insurance</a:t>
            </a:r>
          </a:p>
          <a:p>
            <a:r>
              <a:rPr lang="en-US" sz="2800" dirty="0" smtClean="0"/>
              <a:t>Dr. Aaron Polk – Private Practice Medicine</a:t>
            </a:r>
          </a:p>
          <a:p>
            <a:r>
              <a:rPr lang="en-US" sz="2800" dirty="0" smtClean="0"/>
              <a:t>Mr. A. L. Mangum – SFA Foundation</a:t>
            </a:r>
          </a:p>
          <a:p>
            <a:r>
              <a:rPr lang="en-US" sz="2800" dirty="0" smtClean="0"/>
              <a:t>Mr. Ernie </a:t>
            </a:r>
            <a:r>
              <a:rPr lang="en-US" sz="2800" dirty="0" err="1" smtClean="0"/>
              <a:t>LaFleur</a:t>
            </a:r>
            <a:r>
              <a:rPr lang="en-US" sz="2800" dirty="0" smtClean="0"/>
              <a:t> – CEO, EOG Resources </a:t>
            </a:r>
          </a:p>
          <a:p>
            <a:endParaRPr lang="en-US" dirty="0"/>
          </a:p>
        </p:txBody>
      </p:sp>
    </p:spTree>
    <p:extLst>
      <p:ext uri="{BB962C8B-B14F-4D97-AF65-F5344CB8AC3E}">
        <p14:creationId xmlns:p14="http://schemas.microsoft.com/office/powerpoint/2010/main" val="34418391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Introductions and Updates</a:t>
            </a:r>
            <a:endParaRPr lang="en-US" b="1" i="1" dirty="0"/>
          </a:p>
        </p:txBody>
      </p:sp>
      <p:sp>
        <p:nvSpPr>
          <p:cNvPr id="3" name="Content Placeholder 2"/>
          <p:cNvSpPr>
            <a:spLocks noGrp="1"/>
          </p:cNvSpPr>
          <p:nvPr>
            <p:ph idx="1"/>
          </p:nvPr>
        </p:nvSpPr>
        <p:spPr>
          <a:xfrm>
            <a:off x="457200" y="1066800"/>
            <a:ext cx="8229600" cy="5791200"/>
          </a:xfrm>
        </p:spPr>
        <p:txBody>
          <a:bodyPr>
            <a:normAutofit/>
          </a:bodyPr>
          <a:lstStyle/>
          <a:p>
            <a:r>
              <a:rPr lang="en-US" sz="3600" dirty="0" smtClean="0"/>
              <a:t>Dean’s Office</a:t>
            </a:r>
          </a:p>
          <a:p>
            <a:r>
              <a:rPr lang="en-US" sz="3600" dirty="0" smtClean="0"/>
              <a:t>Discovery &amp; Research Center </a:t>
            </a:r>
          </a:p>
          <a:p>
            <a:pPr lvl="1"/>
            <a:r>
              <a:rPr lang="en-US" sz="3200" dirty="0" smtClean="0"/>
              <a:t>Introductions</a:t>
            </a:r>
          </a:p>
          <a:p>
            <a:pPr lvl="1"/>
            <a:r>
              <a:rPr lang="en-US" sz="3200" dirty="0" smtClean="0"/>
              <a:t>Core Repository operational Fall 2013</a:t>
            </a:r>
          </a:p>
          <a:p>
            <a:r>
              <a:rPr lang="en-US" sz="3600" dirty="0" smtClean="0"/>
              <a:t>STEM Center</a:t>
            </a:r>
          </a:p>
          <a:p>
            <a:pPr lvl="1"/>
            <a:r>
              <a:rPr lang="en-US" sz="3200" dirty="0" smtClean="0"/>
              <a:t>Reorganization/Introductions</a:t>
            </a:r>
          </a:p>
          <a:p>
            <a:pPr lvl="1"/>
            <a:r>
              <a:rPr lang="en-US" sz="3200" dirty="0" smtClean="0"/>
              <a:t>Proposed high school STEM Academy</a:t>
            </a:r>
          </a:p>
          <a:p>
            <a:r>
              <a:rPr lang="en-US" sz="3600" dirty="0"/>
              <a:t>Academic Advising &amp; Student Services Center </a:t>
            </a:r>
            <a:endParaRPr lang="en-US" sz="3600" dirty="0" smtClean="0"/>
          </a:p>
        </p:txBody>
      </p:sp>
    </p:spTree>
    <p:extLst>
      <p:ext uri="{BB962C8B-B14F-4D97-AF65-F5344CB8AC3E}">
        <p14:creationId xmlns:p14="http://schemas.microsoft.com/office/powerpoint/2010/main" val="8143934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Connections … </a:t>
            </a:r>
            <a:endParaRPr lang="en-US" dirty="0"/>
          </a:p>
        </p:txBody>
      </p:sp>
      <p:sp>
        <p:nvSpPr>
          <p:cNvPr id="3" name="Content Placeholder 2"/>
          <p:cNvSpPr>
            <a:spLocks noGrp="1"/>
          </p:cNvSpPr>
          <p:nvPr>
            <p:ph idx="1"/>
          </p:nvPr>
        </p:nvSpPr>
        <p:spPr/>
        <p:txBody>
          <a:bodyPr/>
          <a:lstStyle/>
          <a:p>
            <a:r>
              <a:rPr lang="en-US" dirty="0" smtClean="0"/>
              <a:t>Attendance at NAPE (North America Prospect Expo) Conference in Houston</a:t>
            </a:r>
          </a:p>
          <a:p>
            <a:r>
              <a:rPr lang="en-US" dirty="0" smtClean="0"/>
              <a:t>Audience with the Coca-Cola Company in Atlanta </a:t>
            </a:r>
          </a:p>
          <a:p>
            <a:r>
              <a:rPr lang="en-US" dirty="0" smtClean="0"/>
              <a:t>Presentation of the SFA STEM Initiative</a:t>
            </a:r>
          </a:p>
          <a:p>
            <a:pPr lvl="1"/>
            <a:r>
              <a:rPr lang="en-US" dirty="0" smtClean="0"/>
              <a:t>Area District Superintendents</a:t>
            </a:r>
          </a:p>
          <a:p>
            <a:pPr lvl="1"/>
            <a:r>
              <a:rPr lang="en-US" dirty="0" smtClean="0"/>
              <a:t>SFA Alumni (through Alumni Association)</a:t>
            </a:r>
          </a:p>
          <a:p>
            <a:pPr lvl="1"/>
            <a:r>
              <a:rPr lang="en-US" dirty="0" smtClean="0"/>
              <a:t>Civic organizations</a:t>
            </a:r>
          </a:p>
          <a:p>
            <a:r>
              <a:rPr lang="en-US" dirty="0" smtClean="0"/>
              <a:t>Plans for 2013-14</a:t>
            </a:r>
            <a:endParaRPr lang="en-US" dirty="0"/>
          </a:p>
        </p:txBody>
      </p:sp>
    </p:spTree>
    <p:extLst>
      <p:ext uri="{BB962C8B-B14F-4D97-AF65-F5344CB8AC3E}">
        <p14:creationId xmlns:p14="http://schemas.microsoft.com/office/powerpoint/2010/main" val="24726192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Departments Working toward our College Goals…</a:t>
            </a:r>
            <a:endParaRPr lang="en-US" b="1" i="1" dirty="0"/>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a:pPr>
            <a:r>
              <a:rPr lang="en-US" b="1" dirty="0" smtClean="0"/>
              <a:t>Retention</a:t>
            </a:r>
            <a:r>
              <a:rPr lang="en-US" dirty="0" smtClean="0"/>
              <a:t> – Support retention activities </a:t>
            </a:r>
            <a:r>
              <a:rPr lang="en-US" dirty="0"/>
              <a:t>of the College and </a:t>
            </a:r>
            <a:r>
              <a:rPr lang="en-US" dirty="0" smtClean="0"/>
              <a:t>the University.</a:t>
            </a:r>
          </a:p>
          <a:p>
            <a:pPr marL="514350" indent="-514350">
              <a:buFont typeface="+mj-lt"/>
              <a:buAutoNum type="arabicPeriod"/>
            </a:pPr>
            <a:r>
              <a:rPr lang="en-US" b="1" dirty="0"/>
              <a:t>Recruitment</a:t>
            </a:r>
            <a:r>
              <a:rPr lang="en-US" dirty="0"/>
              <a:t> </a:t>
            </a:r>
            <a:r>
              <a:rPr lang="en-US" dirty="0" smtClean="0"/>
              <a:t>– Support recruitment </a:t>
            </a:r>
            <a:r>
              <a:rPr lang="en-US" dirty="0"/>
              <a:t>activities of the College and the University.</a:t>
            </a:r>
          </a:p>
          <a:p>
            <a:pPr marL="514350" indent="-514350">
              <a:buFont typeface="+mj-lt"/>
              <a:buAutoNum type="arabicPeriod"/>
            </a:pPr>
            <a:r>
              <a:rPr lang="en-US" b="1" dirty="0" smtClean="0"/>
              <a:t>Space and Equipment</a:t>
            </a:r>
            <a:r>
              <a:rPr lang="en-US" dirty="0" smtClean="0"/>
              <a:t> – Provide suitable </a:t>
            </a:r>
            <a:r>
              <a:rPr lang="en-US" dirty="0"/>
              <a:t>space in area, equipment, and safety for instruction and research.</a:t>
            </a:r>
          </a:p>
          <a:p>
            <a:pPr marL="514350" indent="-514350">
              <a:buFont typeface="+mj-lt"/>
              <a:buAutoNum type="arabicPeriod"/>
            </a:pPr>
            <a:r>
              <a:rPr lang="en-US" b="1" dirty="0"/>
              <a:t>Teaching</a:t>
            </a:r>
            <a:r>
              <a:rPr lang="en-US" dirty="0"/>
              <a:t> </a:t>
            </a:r>
            <a:r>
              <a:rPr lang="en-US" dirty="0" smtClean="0"/>
              <a:t>– Support quality </a:t>
            </a:r>
            <a:r>
              <a:rPr lang="en-US" dirty="0"/>
              <a:t>teaching within the College.</a:t>
            </a:r>
          </a:p>
          <a:p>
            <a:pPr marL="514350" indent="-514350">
              <a:buFont typeface="+mj-lt"/>
              <a:buAutoNum type="arabicPeriod"/>
            </a:pPr>
            <a:r>
              <a:rPr lang="en-US" b="1" dirty="0"/>
              <a:t>Research</a:t>
            </a:r>
            <a:r>
              <a:rPr lang="en-US" dirty="0"/>
              <a:t> – Support research/scholarly and other professional activity in the College.</a:t>
            </a:r>
          </a:p>
          <a:p>
            <a:pPr marL="514350" indent="-514350">
              <a:buFont typeface="+mj-lt"/>
              <a:buAutoNum type="arabicPeriod"/>
            </a:pPr>
            <a:r>
              <a:rPr lang="en-US" b="1" dirty="0"/>
              <a:t>Community &amp; Public Service </a:t>
            </a:r>
            <a:r>
              <a:rPr lang="en-US" dirty="0" smtClean="0"/>
              <a:t>– Support community </a:t>
            </a:r>
            <a:r>
              <a:rPr lang="en-US" dirty="0"/>
              <a:t>and public service activities throughout the College</a:t>
            </a:r>
            <a:r>
              <a:rPr lang="en-US" dirty="0" smtClean="0"/>
              <a:t>.</a:t>
            </a:r>
            <a:endParaRPr lang="en-US" dirty="0"/>
          </a:p>
        </p:txBody>
      </p:sp>
    </p:spTree>
    <p:extLst>
      <p:ext uri="{BB962C8B-B14F-4D97-AF65-F5344CB8AC3E}">
        <p14:creationId xmlns:p14="http://schemas.microsoft.com/office/powerpoint/2010/main" val="8068800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Biology</a:t>
            </a:r>
            <a:endParaRPr lang="en-US" b="1" i="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54557509"/>
              </p:ext>
            </p:extLst>
          </p:nvPr>
        </p:nvGraphicFramePr>
        <p:xfrm>
          <a:off x="0" y="609600"/>
          <a:ext cx="91440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87564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Chemistry &amp; Biochemistry</a:t>
            </a:r>
            <a:endParaRPr lang="en-US" b="1" i="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95923583"/>
              </p:ext>
            </p:extLst>
          </p:nvPr>
        </p:nvGraphicFramePr>
        <p:xfrm>
          <a:off x="-76200" y="609600"/>
          <a:ext cx="92202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27131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b="1" i="1" dirty="0"/>
              <a:t>Computer</a:t>
            </a:r>
            <a:r>
              <a:rPr lang="en-US" dirty="0" smtClean="0"/>
              <a:t> </a:t>
            </a:r>
            <a:r>
              <a:rPr lang="en-US" b="1" i="1" dirty="0"/>
              <a:t>Science</a:t>
            </a:r>
          </a:p>
        </p:txBody>
      </p:sp>
      <p:graphicFrame>
        <p:nvGraphicFramePr>
          <p:cNvPr id="4" name="Diagram 3"/>
          <p:cNvGraphicFramePr/>
          <p:nvPr>
            <p:extLst>
              <p:ext uri="{D42A27DB-BD31-4B8C-83A1-F6EECF244321}">
                <p14:modId xmlns:p14="http://schemas.microsoft.com/office/powerpoint/2010/main" val="3812831348"/>
              </p:ext>
            </p:extLst>
          </p:nvPr>
        </p:nvGraphicFramePr>
        <p:xfrm>
          <a:off x="152400" y="0"/>
          <a:ext cx="88392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86863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a:bodyPr>
          <a:lstStyle/>
          <a:p>
            <a:r>
              <a:rPr lang="en-US" sz="3200" dirty="0" smtClean="0"/>
              <a:t>Geology</a:t>
            </a:r>
            <a:endParaRPr lang="en-US" sz="3200" dirty="0"/>
          </a:p>
        </p:txBody>
      </p:sp>
      <p:sp>
        <p:nvSpPr>
          <p:cNvPr id="3" name="Content Placeholder 2"/>
          <p:cNvSpPr>
            <a:spLocks noGrp="1"/>
          </p:cNvSpPr>
          <p:nvPr>
            <p:ph idx="1"/>
          </p:nvPr>
        </p:nvSpPr>
        <p:spPr>
          <a:xfrm>
            <a:off x="-3200400" y="8686800"/>
            <a:ext cx="8229600" cy="5791200"/>
          </a:xfrm>
        </p:spPr>
        <p:txBody>
          <a:bodyPr>
            <a:normAutofit fontScale="70000" lnSpcReduction="20000"/>
          </a:bodyPr>
          <a:lstStyle/>
          <a:p>
            <a:r>
              <a:rPr lang="en-US" b="1" dirty="0" smtClean="0">
                <a:solidFill>
                  <a:schemeClr val="bg1"/>
                </a:solidFill>
              </a:rPr>
              <a:t>National  Research/Teaching </a:t>
            </a:r>
            <a:r>
              <a:rPr lang="en-US" b="1" dirty="0">
                <a:solidFill>
                  <a:schemeClr val="bg1"/>
                </a:solidFill>
              </a:rPr>
              <a:t>Best </a:t>
            </a:r>
            <a:r>
              <a:rPr lang="en-US" b="1" dirty="0" smtClean="0">
                <a:solidFill>
                  <a:schemeClr val="bg1"/>
                </a:solidFill>
              </a:rPr>
              <a:t> Practices Presentations:</a:t>
            </a:r>
            <a:endParaRPr lang="en-US" dirty="0">
              <a:solidFill>
                <a:schemeClr val="bg1"/>
              </a:solidFill>
            </a:endParaRPr>
          </a:p>
          <a:p>
            <a:pPr marL="0" indent="0">
              <a:buNone/>
            </a:pPr>
            <a:r>
              <a:rPr lang="en-US" dirty="0">
                <a:solidFill>
                  <a:schemeClr val="bg1"/>
                </a:solidFill>
              </a:rPr>
              <a:t>                       </a:t>
            </a:r>
            <a:r>
              <a:rPr lang="en-US" dirty="0" smtClean="0">
                <a:solidFill>
                  <a:schemeClr val="bg1"/>
                </a:solidFill>
              </a:rPr>
              <a:t>E. </a:t>
            </a:r>
            <a:r>
              <a:rPr lang="en-US" dirty="0">
                <a:solidFill>
                  <a:schemeClr val="bg1"/>
                </a:solidFill>
              </a:rPr>
              <a:t>Bailey               </a:t>
            </a:r>
            <a:r>
              <a:rPr lang="en-US" dirty="0" smtClean="0">
                <a:solidFill>
                  <a:schemeClr val="bg1"/>
                </a:solidFill>
              </a:rPr>
              <a:t>W</a:t>
            </a:r>
            <a:r>
              <a:rPr lang="en-US" dirty="0">
                <a:solidFill>
                  <a:schemeClr val="bg1"/>
                </a:solidFill>
              </a:rPr>
              <a:t>. Donnell</a:t>
            </a:r>
          </a:p>
          <a:p>
            <a:pPr marL="0" indent="0">
              <a:buNone/>
            </a:pPr>
            <a:r>
              <a:rPr lang="en-US" dirty="0">
                <a:solidFill>
                  <a:schemeClr val="bg1"/>
                </a:solidFill>
              </a:rPr>
              <a:t>                       T. </a:t>
            </a:r>
            <a:r>
              <a:rPr lang="en-US" dirty="0" smtClean="0">
                <a:solidFill>
                  <a:schemeClr val="bg1"/>
                </a:solidFill>
              </a:rPr>
              <a:t>Harris	          </a:t>
            </a:r>
            <a:r>
              <a:rPr lang="en-US" dirty="0">
                <a:solidFill>
                  <a:schemeClr val="bg1"/>
                </a:solidFill>
              </a:rPr>
              <a:t>S. Bishop</a:t>
            </a:r>
          </a:p>
          <a:p>
            <a:pPr marL="0" indent="0">
              <a:buNone/>
            </a:pPr>
            <a:r>
              <a:rPr lang="en-US" dirty="0">
                <a:solidFill>
                  <a:schemeClr val="bg1"/>
                </a:solidFill>
              </a:rPr>
              <a:t>                       S. </a:t>
            </a:r>
            <a:r>
              <a:rPr lang="en-US" dirty="0" err="1" smtClean="0">
                <a:solidFill>
                  <a:schemeClr val="bg1"/>
                </a:solidFill>
              </a:rPr>
              <a:t>McDona</a:t>
            </a:r>
            <a:r>
              <a:rPr lang="en-US" dirty="0" smtClean="0">
                <a:solidFill>
                  <a:schemeClr val="bg1"/>
                </a:solidFill>
              </a:rPr>
              <a:t>	</a:t>
            </a:r>
            <a:r>
              <a:rPr lang="en-US" dirty="0">
                <a:solidFill>
                  <a:schemeClr val="bg1"/>
                </a:solidFill>
              </a:rPr>
              <a:t> </a:t>
            </a:r>
            <a:r>
              <a:rPr lang="en-US" dirty="0" smtClean="0">
                <a:solidFill>
                  <a:schemeClr val="bg1"/>
                </a:solidFill>
              </a:rPr>
              <a:t>         D</a:t>
            </a:r>
            <a:r>
              <a:rPr lang="en-US" dirty="0">
                <a:solidFill>
                  <a:schemeClr val="bg1"/>
                </a:solidFill>
              </a:rPr>
              <a:t>. Connor</a:t>
            </a:r>
          </a:p>
          <a:p>
            <a:pPr marL="0" indent="0">
              <a:buNone/>
            </a:pPr>
            <a:r>
              <a:rPr lang="en-US" dirty="0">
                <a:solidFill>
                  <a:schemeClr val="bg1"/>
                </a:solidFill>
              </a:rPr>
              <a:t> </a:t>
            </a:r>
          </a:p>
          <a:p>
            <a:pPr lvl="0"/>
            <a:r>
              <a:rPr lang="en-US" dirty="0">
                <a:solidFill>
                  <a:schemeClr val="bg1"/>
                </a:solidFill>
              </a:rPr>
              <a:t> Community/Public Service  </a:t>
            </a:r>
          </a:p>
          <a:p>
            <a:pPr lvl="1"/>
            <a:r>
              <a:rPr lang="en-US" dirty="0" err="1">
                <a:solidFill>
                  <a:schemeClr val="bg1"/>
                </a:solidFill>
              </a:rPr>
              <a:t>Pineywoods</a:t>
            </a:r>
            <a:r>
              <a:rPr lang="en-US" dirty="0">
                <a:solidFill>
                  <a:schemeClr val="bg1"/>
                </a:solidFill>
              </a:rPr>
              <a:t> Fair/Health fairs at Shelbyville and Central Heights</a:t>
            </a:r>
          </a:p>
          <a:p>
            <a:pPr lvl="1"/>
            <a:r>
              <a:rPr lang="en-US" dirty="0">
                <a:solidFill>
                  <a:schemeClr val="bg1"/>
                </a:solidFill>
              </a:rPr>
              <a:t>National Make-a-Difference Day</a:t>
            </a:r>
          </a:p>
          <a:p>
            <a:pPr lvl="1"/>
            <a:r>
              <a:rPr lang="en-US" dirty="0">
                <a:solidFill>
                  <a:schemeClr val="bg1"/>
                </a:solidFill>
              </a:rPr>
              <a:t>Regional Disaster Simulation with the Texas Regional Disaster Team, regional hospitals, Fire &amp; Rescue Units, SFA ROTC and Media class</a:t>
            </a:r>
          </a:p>
          <a:p>
            <a:pPr lvl="1"/>
            <a:r>
              <a:rPr lang="en-US" dirty="0">
                <a:solidFill>
                  <a:schemeClr val="bg1"/>
                </a:solidFill>
              </a:rPr>
              <a:t>Hearing and Vision Screening at schools in Nacogdoches and Lufkin</a:t>
            </a:r>
          </a:p>
          <a:p>
            <a:pPr lvl="1"/>
            <a:r>
              <a:rPr lang="en-US" dirty="0">
                <a:solidFill>
                  <a:schemeClr val="bg1"/>
                </a:solidFill>
              </a:rPr>
              <a:t>S. McDonald named to Healthy Nacogdoches Subcommittee for Childhood Obesity &amp; Diabetes </a:t>
            </a:r>
            <a:r>
              <a:rPr lang="en-US" dirty="0" smtClean="0">
                <a:solidFill>
                  <a:schemeClr val="bg1"/>
                </a:solidFill>
              </a:rPr>
              <a:t>Prevention</a:t>
            </a:r>
          </a:p>
          <a:p>
            <a:r>
              <a:rPr lang="en-US" b="1" dirty="0">
                <a:solidFill>
                  <a:schemeClr val="bg1"/>
                </a:solidFill>
              </a:rPr>
              <a:t>Publications</a:t>
            </a:r>
            <a:r>
              <a:rPr lang="en-US" b="1" dirty="0" smtClean="0">
                <a:solidFill>
                  <a:schemeClr val="bg1"/>
                </a:solidFill>
              </a:rPr>
              <a:t>:</a:t>
            </a:r>
            <a:r>
              <a:rPr lang="en-US" dirty="0" smtClean="0">
                <a:solidFill>
                  <a:schemeClr val="bg1"/>
                </a:solidFill>
              </a:rPr>
              <a:t>                    </a:t>
            </a:r>
          </a:p>
          <a:p>
            <a:pPr marL="0" indent="0">
              <a:buNone/>
            </a:pPr>
            <a:r>
              <a:rPr lang="en-US" dirty="0" smtClean="0">
                <a:solidFill>
                  <a:schemeClr val="bg1"/>
                </a:solidFill>
              </a:rPr>
              <a:t>	 </a:t>
            </a:r>
            <a:r>
              <a:rPr lang="en-US" dirty="0">
                <a:solidFill>
                  <a:schemeClr val="bg1"/>
                </a:solidFill>
              </a:rPr>
              <a:t>Carol </a:t>
            </a:r>
            <a:r>
              <a:rPr lang="en-US" dirty="0" err="1">
                <a:solidFill>
                  <a:schemeClr val="bg1"/>
                </a:solidFill>
              </a:rPr>
              <a:t>Athey</a:t>
            </a:r>
            <a:r>
              <a:rPr lang="en-US" dirty="0">
                <a:solidFill>
                  <a:schemeClr val="bg1"/>
                </a:solidFill>
              </a:rPr>
              <a:t> – Book Chapter in </a:t>
            </a:r>
            <a:r>
              <a:rPr lang="en-US" i="1" dirty="0">
                <a:solidFill>
                  <a:schemeClr val="bg1"/>
                </a:solidFill>
              </a:rPr>
              <a:t>Perioperative Nursing </a:t>
            </a:r>
            <a:r>
              <a:rPr lang="en-US" i="1" dirty="0" smtClean="0">
                <a:solidFill>
                  <a:schemeClr val="bg1"/>
                </a:solidFill>
              </a:rPr>
              <a:t>Clinics</a:t>
            </a:r>
            <a:endParaRPr lang="en-US" dirty="0">
              <a:solidFill>
                <a:schemeClr val="bg1"/>
              </a:solidFill>
            </a:endParaRPr>
          </a:p>
          <a:p>
            <a:pPr lvl="0"/>
            <a:r>
              <a:rPr lang="en-US" dirty="0" smtClean="0">
                <a:solidFill>
                  <a:schemeClr val="bg1"/>
                </a:solidFill>
              </a:rPr>
              <a:t>Recognitions: </a:t>
            </a:r>
          </a:p>
          <a:p>
            <a:pPr marL="0" lvl="0" indent="0">
              <a:buNone/>
            </a:pPr>
            <a:r>
              <a:rPr lang="en-US" dirty="0" smtClean="0">
                <a:solidFill>
                  <a:schemeClr val="bg1"/>
                </a:solidFill>
              </a:rPr>
              <a:t>	Della Connor – Named </a:t>
            </a:r>
            <a:r>
              <a:rPr lang="en-US" dirty="0">
                <a:solidFill>
                  <a:schemeClr val="bg1"/>
                </a:solidFill>
              </a:rPr>
              <a:t>to Speakers’ Bureau of the National </a:t>
            </a:r>
            <a:r>
              <a:rPr lang="en-US" dirty="0" smtClean="0">
                <a:solidFill>
                  <a:schemeClr val="bg1"/>
                </a:solidFill>
              </a:rPr>
              <a:t>   Kidney </a:t>
            </a:r>
            <a:r>
              <a:rPr lang="en-US" dirty="0">
                <a:solidFill>
                  <a:schemeClr val="bg1"/>
                </a:solidFill>
              </a:rPr>
              <a:t>Foundation Council of </a:t>
            </a:r>
            <a:r>
              <a:rPr lang="en-US" dirty="0" smtClean="0">
                <a:solidFill>
                  <a:schemeClr val="bg1"/>
                </a:solidFill>
              </a:rPr>
              <a:t>Advanced </a:t>
            </a:r>
            <a:r>
              <a:rPr lang="en-US" dirty="0">
                <a:solidFill>
                  <a:schemeClr val="bg1"/>
                </a:solidFill>
              </a:rPr>
              <a:t>Practice </a:t>
            </a:r>
          </a:p>
          <a:p>
            <a:pPr fontAlgn="base"/>
            <a:endParaRPr lang="en-US" sz="4400" dirty="0">
              <a:solidFill>
                <a:schemeClr val="bg1"/>
              </a:solidFill>
            </a:endParaRPr>
          </a:p>
          <a:p>
            <a:pPr lvl="1"/>
            <a:endParaRPr lang="en-US" dirty="0" smtClean="0">
              <a:solidFill>
                <a:schemeClr val="bg1"/>
              </a:solidFill>
            </a:endParaRPr>
          </a:p>
          <a:p>
            <a:pPr lvl="1"/>
            <a:endParaRPr lang="en-US" dirty="0">
              <a:solidFill>
                <a:schemeClr val="bg1"/>
              </a:solidFill>
            </a:endParaRPr>
          </a:p>
          <a:p>
            <a:endParaRPr lang="en-US" dirty="0">
              <a:solidFill>
                <a:schemeClr val="bg1"/>
              </a:solidFill>
            </a:endParaRPr>
          </a:p>
          <a:p>
            <a:endParaRPr lang="en-US" dirty="0">
              <a:solidFill>
                <a:schemeClr val="bg1"/>
              </a:solidFill>
            </a:endParaRPr>
          </a:p>
        </p:txBody>
      </p:sp>
      <p:graphicFrame>
        <p:nvGraphicFramePr>
          <p:cNvPr id="4" name="Diagram 3"/>
          <p:cNvGraphicFramePr/>
          <p:nvPr>
            <p:extLst>
              <p:ext uri="{D42A27DB-BD31-4B8C-83A1-F6EECF244321}">
                <p14:modId xmlns:p14="http://schemas.microsoft.com/office/powerpoint/2010/main" val="1799961517"/>
              </p:ext>
            </p:extLst>
          </p:nvPr>
        </p:nvGraphicFramePr>
        <p:xfrm>
          <a:off x="304800" y="457200"/>
          <a:ext cx="85344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44384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fontScale="90000"/>
          </a:bodyPr>
          <a:lstStyle/>
          <a:p>
            <a:r>
              <a:rPr lang="en-US" dirty="0" smtClean="0"/>
              <a:t>Mathematics and Statistics</a:t>
            </a:r>
            <a:endParaRPr lang="en-US" dirty="0"/>
          </a:p>
        </p:txBody>
      </p:sp>
      <p:graphicFrame>
        <p:nvGraphicFramePr>
          <p:cNvPr id="4" name="Diagram 3"/>
          <p:cNvGraphicFramePr/>
          <p:nvPr>
            <p:extLst>
              <p:ext uri="{D42A27DB-BD31-4B8C-83A1-F6EECF244321}">
                <p14:modId xmlns:p14="http://schemas.microsoft.com/office/powerpoint/2010/main" val="2699242895"/>
              </p:ext>
            </p:extLst>
          </p:nvPr>
        </p:nvGraphicFramePr>
        <p:xfrm>
          <a:off x="152400" y="685800"/>
          <a:ext cx="88392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11319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a:bodyPr>
          <a:lstStyle/>
          <a:p>
            <a:r>
              <a:rPr lang="en-US" sz="3200" dirty="0" smtClean="0"/>
              <a:t>DeWitt School of Nursing</a:t>
            </a:r>
            <a:endParaRPr lang="en-US" sz="3200" dirty="0"/>
          </a:p>
        </p:txBody>
      </p:sp>
      <p:sp>
        <p:nvSpPr>
          <p:cNvPr id="3" name="Content Placeholder 2"/>
          <p:cNvSpPr>
            <a:spLocks noGrp="1"/>
          </p:cNvSpPr>
          <p:nvPr>
            <p:ph idx="1"/>
          </p:nvPr>
        </p:nvSpPr>
        <p:spPr>
          <a:xfrm>
            <a:off x="-3200400" y="8686800"/>
            <a:ext cx="8229600" cy="5791200"/>
          </a:xfrm>
        </p:spPr>
        <p:txBody>
          <a:bodyPr>
            <a:normAutofit fontScale="70000" lnSpcReduction="20000"/>
          </a:bodyPr>
          <a:lstStyle/>
          <a:p>
            <a:r>
              <a:rPr lang="en-US" b="1" dirty="0" smtClean="0">
                <a:solidFill>
                  <a:schemeClr val="bg1"/>
                </a:solidFill>
              </a:rPr>
              <a:t>National  Research/Teaching </a:t>
            </a:r>
            <a:r>
              <a:rPr lang="en-US" b="1" dirty="0">
                <a:solidFill>
                  <a:schemeClr val="bg1"/>
                </a:solidFill>
              </a:rPr>
              <a:t>Best </a:t>
            </a:r>
            <a:r>
              <a:rPr lang="en-US" b="1" dirty="0" smtClean="0">
                <a:solidFill>
                  <a:schemeClr val="bg1"/>
                </a:solidFill>
              </a:rPr>
              <a:t> Practices Presentations:</a:t>
            </a:r>
            <a:endParaRPr lang="en-US" dirty="0">
              <a:solidFill>
                <a:schemeClr val="bg1"/>
              </a:solidFill>
            </a:endParaRPr>
          </a:p>
          <a:p>
            <a:pPr marL="0" indent="0">
              <a:buNone/>
            </a:pPr>
            <a:r>
              <a:rPr lang="en-US" dirty="0">
                <a:solidFill>
                  <a:schemeClr val="bg1"/>
                </a:solidFill>
              </a:rPr>
              <a:t>                       </a:t>
            </a:r>
            <a:r>
              <a:rPr lang="en-US" dirty="0" smtClean="0">
                <a:solidFill>
                  <a:schemeClr val="bg1"/>
                </a:solidFill>
              </a:rPr>
              <a:t>E. </a:t>
            </a:r>
            <a:r>
              <a:rPr lang="en-US" dirty="0">
                <a:solidFill>
                  <a:schemeClr val="bg1"/>
                </a:solidFill>
              </a:rPr>
              <a:t>Bailey               </a:t>
            </a:r>
            <a:r>
              <a:rPr lang="en-US" dirty="0" smtClean="0">
                <a:solidFill>
                  <a:schemeClr val="bg1"/>
                </a:solidFill>
              </a:rPr>
              <a:t>W</a:t>
            </a:r>
            <a:r>
              <a:rPr lang="en-US" dirty="0">
                <a:solidFill>
                  <a:schemeClr val="bg1"/>
                </a:solidFill>
              </a:rPr>
              <a:t>. Donnell</a:t>
            </a:r>
          </a:p>
          <a:p>
            <a:pPr marL="0" indent="0">
              <a:buNone/>
            </a:pPr>
            <a:r>
              <a:rPr lang="en-US" dirty="0">
                <a:solidFill>
                  <a:schemeClr val="bg1"/>
                </a:solidFill>
              </a:rPr>
              <a:t>                       T. </a:t>
            </a:r>
            <a:r>
              <a:rPr lang="en-US" dirty="0" smtClean="0">
                <a:solidFill>
                  <a:schemeClr val="bg1"/>
                </a:solidFill>
              </a:rPr>
              <a:t>Harris	          </a:t>
            </a:r>
            <a:r>
              <a:rPr lang="en-US" dirty="0">
                <a:solidFill>
                  <a:schemeClr val="bg1"/>
                </a:solidFill>
              </a:rPr>
              <a:t>S. Bishop</a:t>
            </a:r>
          </a:p>
          <a:p>
            <a:pPr marL="0" indent="0">
              <a:buNone/>
            </a:pPr>
            <a:r>
              <a:rPr lang="en-US" dirty="0">
                <a:solidFill>
                  <a:schemeClr val="bg1"/>
                </a:solidFill>
              </a:rPr>
              <a:t>                       S. </a:t>
            </a:r>
            <a:r>
              <a:rPr lang="en-US" dirty="0" err="1" smtClean="0">
                <a:solidFill>
                  <a:schemeClr val="bg1"/>
                </a:solidFill>
              </a:rPr>
              <a:t>McDona</a:t>
            </a:r>
            <a:r>
              <a:rPr lang="en-US" dirty="0" smtClean="0">
                <a:solidFill>
                  <a:schemeClr val="bg1"/>
                </a:solidFill>
              </a:rPr>
              <a:t>	</a:t>
            </a:r>
            <a:r>
              <a:rPr lang="en-US" dirty="0">
                <a:solidFill>
                  <a:schemeClr val="bg1"/>
                </a:solidFill>
              </a:rPr>
              <a:t> </a:t>
            </a:r>
            <a:r>
              <a:rPr lang="en-US" dirty="0" smtClean="0">
                <a:solidFill>
                  <a:schemeClr val="bg1"/>
                </a:solidFill>
              </a:rPr>
              <a:t>         D</a:t>
            </a:r>
            <a:r>
              <a:rPr lang="en-US" dirty="0">
                <a:solidFill>
                  <a:schemeClr val="bg1"/>
                </a:solidFill>
              </a:rPr>
              <a:t>. Connor</a:t>
            </a:r>
          </a:p>
          <a:p>
            <a:pPr marL="0" indent="0">
              <a:buNone/>
            </a:pPr>
            <a:r>
              <a:rPr lang="en-US" dirty="0">
                <a:solidFill>
                  <a:schemeClr val="bg1"/>
                </a:solidFill>
              </a:rPr>
              <a:t> </a:t>
            </a:r>
          </a:p>
          <a:p>
            <a:pPr lvl="0"/>
            <a:r>
              <a:rPr lang="en-US" dirty="0">
                <a:solidFill>
                  <a:schemeClr val="bg1"/>
                </a:solidFill>
              </a:rPr>
              <a:t> Community/Public Service  </a:t>
            </a:r>
          </a:p>
          <a:p>
            <a:pPr lvl="1"/>
            <a:r>
              <a:rPr lang="en-US" dirty="0" err="1">
                <a:solidFill>
                  <a:schemeClr val="bg1"/>
                </a:solidFill>
              </a:rPr>
              <a:t>Pineywoods</a:t>
            </a:r>
            <a:r>
              <a:rPr lang="en-US" dirty="0">
                <a:solidFill>
                  <a:schemeClr val="bg1"/>
                </a:solidFill>
              </a:rPr>
              <a:t> Fair/Health fairs at Shelbyville and Central Heights</a:t>
            </a:r>
          </a:p>
          <a:p>
            <a:pPr lvl="1"/>
            <a:r>
              <a:rPr lang="en-US" dirty="0">
                <a:solidFill>
                  <a:schemeClr val="bg1"/>
                </a:solidFill>
              </a:rPr>
              <a:t>National Make-a-Difference Day</a:t>
            </a:r>
          </a:p>
          <a:p>
            <a:pPr lvl="1"/>
            <a:r>
              <a:rPr lang="en-US" dirty="0">
                <a:solidFill>
                  <a:schemeClr val="bg1"/>
                </a:solidFill>
              </a:rPr>
              <a:t>Regional Disaster Simulation with the Texas Regional Disaster Team, regional hospitals, Fire &amp; Rescue Units, SFA ROTC and Media class</a:t>
            </a:r>
          </a:p>
          <a:p>
            <a:pPr lvl="1"/>
            <a:r>
              <a:rPr lang="en-US" dirty="0">
                <a:solidFill>
                  <a:schemeClr val="bg1"/>
                </a:solidFill>
              </a:rPr>
              <a:t>Hearing and Vision Screening at schools in Nacogdoches and Lufkin</a:t>
            </a:r>
          </a:p>
          <a:p>
            <a:pPr lvl="1"/>
            <a:r>
              <a:rPr lang="en-US" dirty="0">
                <a:solidFill>
                  <a:schemeClr val="bg1"/>
                </a:solidFill>
              </a:rPr>
              <a:t>S. McDonald named to Healthy Nacogdoches Subcommittee for Childhood Obesity &amp; Diabetes </a:t>
            </a:r>
            <a:r>
              <a:rPr lang="en-US" dirty="0" smtClean="0">
                <a:solidFill>
                  <a:schemeClr val="bg1"/>
                </a:solidFill>
              </a:rPr>
              <a:t>Prevention</a:t>
            </a:r>
          </a:p>
          <a:p>
            <a:r>
              <a:rPr lang="en-US" b="1" dirty="0">
                <a:solidFill>
                  <a:schemeClr val="bg1"/>
                </a:solidFill>
              </a:rPr>
              <a:t>Publications</a:t>
            </a:r>
            <a:r>
              <a:rPr lang="en-US" b="1" dirty="0" smtClean="0">
                <a:solidFill>
                  <a:schemeClr val="bg1"/>
                </a:solidFill>
              </a:rPr>
              <a:t>:</a:t>
            </a:r>
            <a:r>
              <a:rPr lang="en-US" dirty="0" smtClean="0">
                <a:solidFill>
                  <a:schemeClr val="bg1"/>
                </a:solidFill>
              </a:rPr>
              <a:t>                    </a:t>
            </a:r>
          </a:p>
          <a:p>
            <a:pPr marL="0" indent="0">
              <a:buNone/>
            </a:pPr>
            <a:r>
              <a:rPr lang="en-US" dirty="0" smtClean="0">
                <a:solidFill>
                  <a:schemeClr val="bg1"/>
                </a:solidFill>
              </a:rPr>
              <a:t>	 </a:t>
            </a:r>
            <a:r>
              <a:rPr lang="en-US" dirty="0">
                <a:solidFill>
                  <a:schemeClr val="bg1"/>
                </a:solidFill>
              </a:rPr>
              <a:t>Carol </a:t>
            </a:r>
            <a:r>
              <a:rPr lang="en-US" dirty="0" err="1">
                <a:solidFill>
                  <a:schemeClr val="bg1"/>
                </a:solidFill>
              </a:rPr>
              <a:t>Athey</a:t>
            </a:r>
            <a:r>
              <a:rPr lang="en-US" dirty="0">
                <a:solidFill>
                  <a:schemeClr val="bg1"/>
                </a:solidFill>
              </a:rPr>
              <a:t> – Book Chapter in </a:t>
            </a:r>
            <a:r>
              <a:rPr lang="en-US" i="1" dirty="0">
                <a:solidFill>
                  <a:schemeClr val="bg1"/>
                </a:solidFill>
              </a:rPr>
              <a:t>Perioperative Nursing </a:t>
            </a:r>
            <a:r>
              <a:rPr lang="en-US" i="1" dirty="0" smtClean="0">
                <a:solidFill>
                  <a:schemeClr val="bg1"/>
                </a:solidFill>
              </a:rPr>
              <a:t>Clinics</a:t>
            </a:r>
            <a:endParaRPr lang="en-US" dirty="0">
              <a:solidFill>
                <a:schemeClr val="bg1"/>
              </a:solidFill>
            </a:endParaRPr>
          </a:p>
          <a:p>
            <a:pPr lvl="0"/>
            <a:r>
              <a:rPr lang="en-US" dirty="0" smtClean="0">
                <a:solidFill>
                  <a:schemeClr val="bg1"/>
                </a:solidFill>
              </a:rPr>
              <a:t>Recognitions: </a:t>
            </a:r>
          </a:p>
          <a:p>
            <a:pPr marL="0" lvl="0" indent="0">
              <a:buNone/>
            </a:pPr>
            <a:r>
              <a:rPr lang="en-US" dirty="0" smtClean="0">
                <a:solidFill>
                  <a:schemeClr val="bg1"/>
                </a:solidFill>
              </a:rPr>
              <a:t>	Della Connor – Named </a:t>
            </a:r>
            <a:r>
              <a:rPr lang="en-US" dirty="0">
                <a:solidFill>
                  <a:schemeClr val="bg1"/>
                </a:solidFill>
              </a:rPr>
              <a:t>to Speakers’ Bureau of the National </a:t>
            </a:r>
            <a:r>
              <a:rPr lang="en-US" dirty="0" smtClean="0">
                <a:solidFill>
                  <a:schemeClr val="bg1"/>
                </a:solidFill>
              </a:rPr>
              <a:t>   Kidney </a:t>
            </a:r>
            <a:r>
              <a:rPr lang="en-US" dirty="0">
                <a:solidFill>
                  <a:schemeClr val="bg1"/>
                </a:solidFill>
              </a:rPr>
              <a:t>Foundation Council of </a:t>
            </a:r>
            <a:r>
              <a:rPr lang="en-US" dirty="0" smtClean="0">
                <a:solidFill>
                  <a:schemeClr val="bg1"/>
                </a:solidFill>
              </a:rPr>
              <a:t>Advanced </a:t>
            </a:r>
            <a:r>
              <a:rPr lang="en-US" dirty="0">
                <a:solidFill>
                  <a:schemeClr val="bg1"/>
                </a:solidFill>
              </a:rPr>
              <a:t>Practice </a:t>
            </a:r>
          </a:p>
          <a:p>
            <a:pPr fontAlgn="base"/>
            <a:endParaRPr lang="en-US" sz="4400" dirty="0">
              <a:solidFill>
                <a:schemeClr val="bg1"/>
              </a:solidFill>
            </a:endParaRPr>
          </a:p>
          <a:p>
            <a:pPr lvl="1"/>
            <a:endParaRPr lang="en-US" dirty="0" smtClean="0">
              <a:solidFill>
                <a:schemeClr val="bg1"/>
              </a:solidFill>
            </a:endParaRPr>
          </a:p>
          <a:p>
            <a:pPr lvl="1"/>
            <a:endParaRPr lang="en-US" dirty="0">
              <a:solidFill>
                <a:schemeClr val="bg1"/>
              </a:solidFill>
            </a:endParaRPr>
          </a:p>
          <a:p>
            <a:endParaRPr lang="en-US" dirty="0">
              <a:solidFill>
                <a:schemeClr val="bg1"/>
              </a:solidFill>
            </a:endParaRPr>
          </a:p>
          <a:p>
            <a:endParaRPr lang="en-US" dirty="0">
              <a:solidFill>
                <a:schemeClr val="bg1"/>
              </a:solidFill>
            </a:endParaRPr>
          </a:p>
        </p:txBody>
      </p:sp>
      <p:graphicFrame>
        <p:nvGraphicFramePr>
          <p:cNvPr id="4" name="Diagram 3"/>
          <p:cNvGraphicFramePr/>
          <p:nvPr>
            <p:extLst>
              <p:ext uri="{D42A27DB-BD31-4B8C-83A1-F6EECF244321}">
                <p14:modId xmlns:p14="http://schemas.microsoft.com/office/powerpoint/2010/main" val="3882150583"/>
              </p:ext>
            </p:extLst>
          </p:nvPr>
        </p:nvGraphicFramePr>
        <p:xfrm>
          <a:off x="304800" y="457200"/>
          <a:ext cx="85344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27220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b="1" i="1" dirty="0" smtClean="0"/>
              <a:t>Physics and Astronomy</a:t>
            </a:r>
            <a:endParaRPr lang="en-US" b="1" i="1" dirty="0"/>
          </a:p>
        </p:txBody>
      </p:sp>
      <p:graphicFrame>
        <p:nvGraphicFramePr>
          <p:cNvPr id="4" name="Diagram 3"/>
          <p:cNvGraphicFramePr/>
          <p:nvPr>
            <p:extLst>
              <p:ext uri="{D42A27DB-BD31-4B8C-83A1-F6EECF244321}">
                <p14:modId xmlns:p14="http://schemas.microsoft.com/office/powerpoint/2010/main" val="949337191"/>
              </p:ext>
            </p:extLst>
          </p:nvPr>
        </p:nvGraphicFramePr>
        <p:xfrm>
          <a:off x="457200" y="914400"/>
          <a:ext cx="83058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39432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National Figures – The Need to Widen the STEM Pipeline</a:t>
            </a:r>
            <a:endParaRPr lang="en-US" dirty="0"/>
          </a:p>
        </p:txBody>
      </p:sp>
      <p:sp>
        <p:nvSpPr>
          <p:cNvPr id="3" name="Content Placeholder 2"/>
          <p:cNvSpPr>
            <a:spLocks noGrp="1"/>
          </p:cNvSpPr>
          <p:nvPr>
            <p:ph idx="1"/>
          </p:nvPr>
        </p:nvSpPr>
        <p:spPr>
          <a:xfrm>
            <a:off x="457200" y="1600200"/>
            <a:ext cx="8229600" cy="4953000"/>
          </a:xfrm>
        </p:spPr>
        <p:txBody>
          <a:bodyPr>
            <a:normAutofit fontScale="70000" lnSpcReduction="20000"/>
          </a:bodyPr>
          <a:lstStyle/>
          <a:p>
            <a:pPr>
              <a:tabLst>
                <a:tab pos="8172450" algn="r"/>
              </a:tabLst>
            </a:pPr>
            <a:r>
              <a:rPr lang="en-US" dirty="0" smtClean="0"/>
              <a:t>Today, only 23% of college freshmen declare a STEM major … but just 40% of those receive a STEM degree within 6 years (about 6% of the total 3.6 million student population). We cannot make progress if these students are leaving STEM fields.	</a:t>
            </a:r>
          </a:p>
          <a:p>
            <a:pPr marL="0" indent="0" algn="r">
              <a:buNone/>
              <a:tabLst>
                <a:tab pos="8172450" algn="r"/>
              </a:tabLst>
            </a:pPr>
            <a:r>
              <a:rPr lang="en-US" dirty="0" smtClean="0"/>
              <a:t>	                                                                       </a:t>
            </a:r>
            <a:r>
              <a:rPr lang="en-US" i="1" dirty="0" smtClean="0"/>
              <a:t>(Arne Duncan, 2009)</a:t>
            </a:r>
          </a:p>
          <a:p>
            <a:pPr marL="0" indent="0">
              <a:buNone/>
            </a:pPr>
            <a:endParaRPr lang="en-US" dirty="0" smtClean="0"/>
          </a:p>
          <a:p>
            <a:r>
              <a:rPr lang="en-US" dirty="0" smtClean="0"/>
              <a:t>While only 4% of the nation’s workforce is composed of scientists and engineers, this group disproportionately creates jobs for the other 96%.</a:t>
            </a:r>
          </a:p>
          <a:p>
            <a:pPr marL="2743200" lvl="6" indent="0" algn="r">
              <a:buNone/>
            </a:pPr>
            <a:r>
              <a:rPr lang="en-US" sz="3200" dirty="0" smtClean="0"/>
              <a:t>	</a:t>
            </a:r>
            <a:r>
              <a:rPr lang="en-US" sz="3200" i="1" dirty="0" smtClean="0"/>
              <a:t>(National Science Board, 2010)</a:t>
            </a:r>
          </a:p>
          <a:p>
            <a:pPr marL="2743200" lvl="6" indent="0" algn="r">
              <a:buNone/>
            </a:pPr>
            <a:endParaRPr lang="en-US" sz="3200" i="1" dirty="0" smtClean="0"/>
          </a:p>
          <a:p>
            <a:r>
              <a:rPr lang="en-US" dirty="0" smtClean="0"/>
              <a:t>Only 3 of the current top 10 college majors are categorized as science, technology, engineering or mathematics: Nursing – 3</a:t>
            </a:r>
            <a:r>
              <a:rPr lang="en-US" baseline="30000" dirty="0" smtClean="0"/>
              <a:t>rd</a:t>
            </a:r>
            <a:r>
              <a:rPr lang="en-US" dirty="0" smtClean="0"/>
              <a:t>, Biology – 4</a:t>
            </a:r>
            <a:r>
              <a:rPr lang="en-US" baseline="30000" dirty="0" smtClean="0"/>
              <a:t>th</a:t>
            </a:r>
            <a:r>
              <a:rPr lang="en-US" dirty="0" smtClean="0"/>
              <a:t>, and information technology – 10</a:t>
            </a:r>
            <a:r>
              <a:rPr lang="en-US" baseline="30000" dirty="0" smtClean="0"/>
              <a:t>th</a:t>
            </a:r>
            <a:r>
              <a:rPr lang="en-US" dirty="0" smtClean="0"/>
              <a:t>.                    </a:t>
            </a:r>
          </a:p>
          <a:p>
            <a:pPr marL="0" indent="0" algn="r">
              <a:buNone/>
            </a:pPr>
            <a:r>
              <a:rPr lang="en-US" i="1" dirty="0" smtClean="0"/>
              <a:t>(Princeton Review, 2010)</a:t>
            </a:r>
          </a:p>
          <a:p>
            <a:pPr marL="0" indent="0">
              <a:buNone/>
            </a:pPr>
            <a:endParaRPr lang="en-US" dirty="0" smtClean="0"/>
          </a:p>
          <a:p>
            <a:endParaRPr lang="en-US" dirty="0"/>
          </a:p>
        </p:txBody>
      </p:sp>
    </p:spTree>
    <p:extLst>
      <p:ext uri="{BB962C8B-B14F-4D97-AF65-F5344CB8AC3E}">
        <p14:creationId xmlns:p14="http://schemas.microsoft.com/office/powerpoint/2010/main" val="370996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p:txBody>
          <a:bodyPr wrap="square" numCol="1" anchorCtr="0" compatLnSpc="1">
            <a:prstTxWarp prst="textNoShape">
              <a:avLst/>
            </a:prstTxWarp>
            <a:normAutofit fontScale="90000"/>
          </a:bodyPr>
          <a:lstStyle/>
          <a:p>
            <a:r>
              <a:rPr lang="en-US" b="1" cap="none" dirty="0" smtClean="0"/>
              <a:t>Academic Advising </a:t>
            </a:r>
            <a:br>
              <a:rPr lang="en-US" b="1" cap="none" dirty="0" smtClean="0"/>
            </a:br>
            <a:r>
              <a:rPr lang="en-US" b="1" cap="none" dirty="0" smtClean="0"/>
              <a:t>and Student Services Center</a:t>
            </a:r>
          </a:p>
        </p:txBody>
      </p:sp>
      <p:sp>
        <p:nvSpPr>
          <p:cNvPr id="21507" name="Content Placeholder 2"/>
          <p:cNvSpPr>
            <a:spLocks noGrp="1"/>
          </p:cNvSpPr>
          <p:nvPr>
            <p:ph idx="1"/>
          </p:nvPr>
        </p:nvSpPr>
        <p:spPr>
          <a:xfrm>
            <a:off x="228600" y="1524000"/>
            <a:ext cx="7924800" cy="4525963"/>
          </a:xfrm>
        </p:spPr>
        <p:txBody>
          <a:bodyPr>
            <a:normAutofit lnSpcReduction="10000"/>
          </a:bodyPr>
          <a:lstStyle/>
          <a:p>
            <a:r>
              <a:rPr lang="en-US" dirty="0" smtClean="0"/>
              <a:t>Introductions</a:t>
            </a:r>
          </a:p>
          <a:p>
            <a:r>
              <a:rPr lang="en-US" dirty="0" smtClean="0"/>
              <a:t>Advising – Primarily after Mid-Semester</a:t>
            </a:r>
          </a:p>
          <a:p>
            <a:r>
              <a:rPr lang="en-US" dirty="0" smtClean="0"/>
              <a:t>Degree </a:t>
            </a:r>
            <a:r>
              <a:rPr lang="en-US" dirty="0"/>
              <a:t>Plans – </a:t>
            </a:r>
            <a:r>
              <a:rPr lang="en-US" dirty="0" smtClean="0"/>
              <a:t>Prior to Mid-Semester</a:t>
            </a:r>
          </a:p>
          <a:p>
            <a:r>
              <a:rPr lang="en-US" dirty="0" smtClean="0"/>
              <a:t>Major Changes</a:t>
            </a:r>
          </a:p>
          <a:p>
            <a:r>
              <a:rPr lang="en-US" dirty="0" smtClean="0"/>
              <a:t>Graduation Plans</a:t>
            </a:r>
          </a:p>
          <a:p>
            <a:r>
              <a:rPr lang="en-US" dirty="0" smtClean="0"/>
              <a:t>Late Adds and Reinstatement</a:t>
            </a:r>
          </a:p>
          <a:p>
            <a:r>
              <a:rPr lang="en-US" dirty="0" smtClean="0"/>
              <a:t>Resource Room</a:t>
            </a:r>
          </a:p>
          <a:p>
            <a:pPr lvl="2"/>
            <a:r>
              <a:rPr lang="en-US" dirty="0" smtClean="0"/>
              <a:t>Room 127</a:t>
            </a:r>
          </a:p>
        </p:txBody>
      </p:sp>
      <p:pic>
        <p:nvPicPr>
          <p:cNvPr id="20484" name="Picture 4" descr="http://cosm.sfasu.edu/uploads/AdvisingCenter1.jpg"/>
          <p:cNvPicPr>
            <a:picLocks noChangeAspect="1" noChangeArrowheads="1"/>
          </p:cNvPicPr>
          <p:nvPr/>
        </p:nvPicPr>
        <p:blipFill>
          <a:blip r:embed="rId2" cstate="print">
            <a:extLst/>
          </a:blip>
          <a:srcRect/>
          <a:stretch>
            <a:fillRect/>
          </a:stretch>
        </p:blipFill>
        <p:spPr bwMode="auto">
          <a:xfrm>
            <a:off x="5727698" y="3505200"/>
            <a:ext cx="3188073" cy="23822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spTree>
    <p:extLst>
      <p:ext uri="{BB962C8B-B14F-4D97-AF65-F5344CB8AC3E}">
        <p14:creationId xmlns:p14="http://schemas.microsoft.com/office/powerpoint/2010/main" val="2879889776"/>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b="1" i="1" dirty="0" smtClean="0"/>
              <a:t>    Looking Ahead … </a:t>
            </a:r>
            <a:br>
              <a:rPr lang="en-US" b="1" i="1" dirty="0" smtClean="0"/>
            </a:br>
            <a:r>
              <a:rPr lang="en-US" b="1" i="1" dirty="0" smtClean="0"/>
              <a:t>                     The Year to Come…</a:t>
            </a:r>
            <a:endParaRPr lang="en-US" b="1" i="1" dirty="0"/>
          </a:p>
        </p:txBody>
      </p:sp>
      <p:sp>
        <p:nvSpPr>
          <p:cNvPr id="4" name="Content Placeholder 3"/>
          <p:cNvSpPr>
            <a:spLocks noGrp="1"/>
          </p:cNvSpPr>
          <p:nvPr>
            <p:ph idx="1"/>
          </p:nvPr>
        </p:nvSpPr>
        <p:spPr/>
        <p:txBody>
          <a:bodyPr/>
          <a:lstStyle/>
          <a:p>
            <a:r>
              <a:rPr lang="en-US" dirty="0" smtClean="0"/>
              <a:t>Active distribution of Alumni, Foundation and University Endowment funds in scholarships for STEM majors</a:t>
            </a:r>
          </a:p>
          <a:p>
            <a:r>
              <a:rPr lang="en-US" dirty="0" smtClean="0"/>
              <a:t>Strategic recruitment of transfer students</a:t>
            </a:r>
          </a:p>
          <a:p>
            <a:r>
              <a:rPr lang="en-US" dirty="0" smtClean="0"/>
              <a:t>Active fund-raising efforts to support all college activity </a:t>
            </a:r>
            <a:endParaRPr lang="en-US" dirty="0"/>
          </a:p>
        </p:txBody>
      </p:sp>
    </p:spTree>
    <p:extLst>
      <p:ext uri="{BB962C8B-B14F-4D97-AF65-F5344CB8AC3E}">
        <p14:creationId xmlns:p14="http://schemas.microsoft.com/office/powerpoint/2010/main" val="33622483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i="1" dirty="0" smtClean="0"/>
              <a:t>Active recruitment – 2013-14</a:t>
            </a:r>
            <a:endParaRPr lang="en-US" b="1" i="1" dirty="0"/>
          </a:p>
        </p:txBody>
      </p:sp>
      <p:graphicFrame>
        <p:nvGraphicFramePr>
          <p:cNvPr id="5" name="Table 4"/>
          <p:cNvGraphicFramePr>
            <a:graphicFrameLocks noGrp="1"/>
          </p:cNvGraphicFramePr>
          <p:nvPr>
            <p:extLst>
              <p:ext uri="{D42A27DB-BD31-4B8C-83A1-F6EECF244321}">
                <p14:modId xmlns:p14="http://schemas.microsoft.com/office/powerpoint/2010/main" val="1879153664"/>
              </p:ext>
            </p:extLst>
          </p:nvPr>
        </p:nvGraphicFramePr>
        <p:xfrm>
          <a:off x="457200" y="1447801"/>
          <a:ext cx="8229600" cy="4876799"/>
        </p:xfrm>
        <a:graphic>
          <a:graphicData uri="http://schemas.openxmlformats.org/drawingml/2006/table">
            <a:tbl>
              <a:tblPr firstRow="1" bandRow="1">
                <a:tableStyleId>{5C22544A-7EE6-4342-B048-85BDC9FD1C3A}</a:tableStyleId>
              </a:tblPr>
              <a:tblGrid>
                <a:gridCol w="3251119"/>
                <a:gridCol w="1773337"/>
                <a:gridCol w="1477782"/>
                <a:gridCol w="1727362"/>
              </a:tblGrid>
              <a:tr h="839795">
                <a:tc>
                  <a:txBody>
                    <a:bodyPr/>
                    <a:lstStyle/>
                    <a:p>
                      <a:pPr algn="ctr"/>
                      <a:r>
                        <a:rPr lang="en-US" sz="2800" dirty="0" smtClean="0"/>
                        <a:t>SFA College</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r>
                        <a:rPr lang="en-US" sz="2400" dirty="0" smtClean="0"/>
                        <a:t>First</a:t>
                      </a:r>
                      <a:r>
                        <a:rPr lang="en-US" sz="2400" baseline="0" dirty="0" smtClean="0"/>
                        <a:t> time </a:t>
                      </a:r>
                    </a:p>
                    <a:p>
                      <a:pPr algn="ctr"/>
                      <a:r>
                        <a:rPr lang="en-US" sz="2400" baseline="0" dirty="0" smtClean="0"/>
                        <a:t>Freshmen</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r>
                        <a:rPr lang="en-US" sz="2400" dirty="0" smtClean="0"/>
                        <a:t>Transfer students</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r>
                        <a:rPr lang="en-US" sz="2400" dirty="0" smtClean="0"/>
                        <a:t>Total</a:t>
                      </a:r>
                      <a:r>
                        <a:rPr lang="en-US" sz="2400" baseline="0" dirty="0" smtClean="0"/>
                        <a:t> “new” students</a:t>
                      </a:r>
                      <a:endParaRPr lang="en-US" sz="2400" dirty="0"/>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tcPr>
                </a:tc>
              </a:tr>
              <a:tr h="680837">
                <a:tc>
                  <a:txBody>
                    <a:bodyPr/>
                    <a:lstStyle/>
                    <a:p>
                      <a:r>
                        <a:rPr lang="en-US" sz="2200" b="1" dirty="0" smtClean="0"/>
                        <a:t>Business</a:t>
                      </a:r>
                      <a:endParaRPr lang="en-US" sz="2200" b="1" dirty="0"/>
                    </a:p>
                  </a:txBody>
                  <a:tcPr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2200" b="1" dirty="0" smtClean="0"/>
                        <a:t>260</a:t>
                      </a:r>
                      <a:endParaRPr lang="en-US" sz="2200" b="1" dirty="0"/>
                    </a:p>
                  </a:txBody>
                  <a:tcPr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b="1" dirty="0" smtClean="0"/>
                        <a:t>110</a:t>
                      </a:r>
                      <a:endParaRPr lang="en-US" sz="2200" b="1"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2200" b="1" dirty="0" smtClean="0"/>
                        <a:t>370</a:t>
                      </a:r>
                      <a:endParaRPr lang="en-US" sz="2200" b="1"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632819">
                <a:tc>
                  <a:txBody>
                    <a:bodyPr/>
                    <a:lstStyle/>
                    <a:p>
                      <a:r>
                        <a:rPr lang="en-US" sz="2200" b="1" dirty="0" smtClean="0"/>
                        <a:t>Education</a:t>
                      </a:r>
                      <a:endParaRPr lang="en-US" sz="22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200" b="1" dirty="0" smtClean="0"/>
                        <a:t>374</a:t>
                      </a:r>
                      <a:endParaRPr lang="en-US" sz="2200" b="1" dirty="0"/>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b="1" dirty="0" smtClean="0"/>
                        <a:t>232</a:t>
                      </a:r>
                      <a:endParaRPr lang="en-US" sz="22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200" b="1" dirty="0" smtClean="0"/>
                        <a:t>606</a:t>
                      </a:r>
                      <a:endParaRPr lang="en-US" sz="22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680837">
                <a:tc>
                  <a:txBody>
                    <a:bodyPr/>
                    <a:lstStyle/>
                    <a:p>
                      <a:r>
                        <a:rPr lang="en-US" sz="2200" b="1" dirty="0" smtClean="0"/>
                        <a:t>Fine Arts</a:t>
                      </a:r>
                      <a:endParaRPr lang="en-US" sz="22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200" b="1" dirty="0" smtClean="0"/>
                        <a:t>179</a:t>
                      </a:r>
                      <a:endParaRPr lang="en-US" sz="2200" b="1" dirty="0"/>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b="1" dirty="0" smtClean="0"/>
                        <a:t>51</a:t>
                      </a:r>
                      <a:endParaRPr lang="en-US" sz="22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200" b="1" dirty="0" smtClean="0"/>
                        <a:t>230</a:t>
                      </a:r>
                      <a:endParaRPr lang="en-US" sz="22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680837">
                <a:tc>
                  <a:txBody>
                    <a:bodyPr/>
                    <a:lstStyle/>
                    <a:p>
                      <a:r>
                        <a:rPr lang="en-US" sz="2200" b="1" dirty="0" smtClean="0"/>
                        <a:t>Forestry &amp; Agriculture</a:t>
                      </a:r>
                      <a:endParaRPr lang="en-US" sz="22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200" b="1" dirty="0" smtClean="0"/>
                        <a:t>118</a:t>
                      </a:r>
                      <a:endParaRPr lang="en-US" sz="2200" b="1" dirty="0"/>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b="1" dirty="0" smtClean="0"/>
                        <a:t>58</a:t>
                      </a:r>
                      <a:endParaRPr lang="en-US" sz="22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200" b="1" dirty="0" smtClean="0"/>
                        <a:t>176</a:t>
                      </a:r>
                      <a:endParaRPr lang="en-US" sz="22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680837">
                <a:tc>
                  <a:txBody>
                    <a:bodyPr/>
                    <a:lstStyle/>
                    <a:p>
                      <a:r>
                        <a:rPr lang="en-US" sz="2200" b="1" dirty="0" smtClean="0"/>
                        <a:t>Liberal &amp; Applied Arts</a:t>
                      </a:r>
                      <a:endParaRPr lang="en-US" sz="22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200" b="1" dirty="0" smtClean="0"/>
                        <a:t>417</a:t>
                      </a:r>
                      <a:endParaRPr lang="en-US" sz="2200" b="1" dirty="0"/>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b="1" dirty="0" smtClean="0"/>
                        <a:t>152</a:t>
                      </a:r>
                      <a:endParaRPr lang="en-US" sz="22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200" b="1" dirty="0" smtClean="0"/>
                        <a:t>569</a:t>
                      </a:r>
                      <a:endParaRPr lang="en-US" sz="22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680837">
                <a:tc>
                  <a:txBody>
                    <a:bodyPr/>
                    <a:lstStyle/>
                    <a:p>
                      <a:r>
                        <a:rPr lang="en-US" sz="2200" b="1" dirty="0" smtClean="0"/>
                        <a:t>Sciences &amp; Mathematics</a:t>
                      </a:r>
                      <a:endParaRPr lang="en-US" sz="22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200" b="1" dirty="0" smtClean="0"/>
                        <a:t>679</a:t>
                      </a:r>
                      <a:endParaRPr lang="en-US" sz="2200" b="1" dirty="0"/>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200" b="1" dirty="0" smtClean="0"/>
                        <a:t>135</a:t>
                      </a:r>
                      <a:endParaRPr lang="en-US" sz="22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200" b="1" dirty="0" smtClean="0"/>
                        <a:t>814</a:t>
                      </a:r>
                      <a:endParaRPr lang="en-US" sz="22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3836775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Degrees Awarded </a:t>
            </a:r>
            <a:br>
              <a:rPr lang="en-US" dirty="0" smtClean="0"/>
            </a:br>
            <a:r>
              <a:rPr lang="en-US" dirty="0" smtClean="0"/>
              <a:t>College of Sciences and Mathematics</a:t>
            </a:r>
            <a:endParaRPr lang="en-US" dirty="0"/>
          </a:p>
        </p:txBody>
      </p:sp>
      <p:graphicFrame>
        <p:nvGraphicFramePr>
          <p:cNvPr id="8" name="Chart 7"/>
          <p:cNvGraphicFramePr>
            <a:graphicFrameLocks/>
          </p:cNvGraphicFramePr>
          <p:nvPr>
            <p:extLst>
              <p:ext uri="{D42A27DB-BD31-4B8C-83A1-F6EECF244321}">
                <p14:modId xmlns:p14="http://schemas.microsoft.com/office/powerpoint/2010/main" val="658562223"/>
              </p:ext>
            </p:extLst>
          </p:nvPr>
        </p:nvGraphicFramePr>
        <p:xfrm>
          <a:off x="1524000" y="2057400"/>
          <a:ext cx="6096000" cy="4191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167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71" y="762000"/>
            <a:ext cx="7620000" cy="52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8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Programs Offered</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Bachelor’s Degrees:</a:t>
            </a:r>
          </a:p>
          <a:p>
            <a:pPr lvl="1"/>
            <a:r>
              <a:rPr lang="en-US" dirty="0" smtClean="0"/>
              <a:t>Biology </a:t>
            </a:r>
          </a:p>
          <a:p>
            <a:pPr lvl="1"/>
            <a:r>
              <a:rPr lang="en-US" dirty="0" smtClean="0"/>
              <a:t>Biochemistry </a:t>
            </a:r>
          </a:p>
          <a:p>
            <a:pPr lvl="1"/>
            <a:r>
              <a:rPr lang="en-US" dirty="0" smtClean="0"/>
              <a:t>Chemistry </a:t>
            </a:r>
          </a:p>
          <a:p>
            <a:pPr lvl="1"/>
            <a:r>
              <a:rPr lang="en-US" dirty="0" smtClean="0"/>
              <a:t>Computer Information Systems*</a:t>
            </a:r>
          </a:p>
          <a:p>
            <a:pPr lvl="1"/>
            <a:r>
              <a:rPr lang="en-US" dirty="0" smtClean="0"/>
              <a:t>Computer Science*</a:t>
            </a:r>
          </a:p>
          <a:p>
            <a:pPr lvl="1"/>
            <a:r>
              <a:rPr lang="en-US" dirty="0" smtClean="0"/>
              <a:t>Geology </a:t>
            </a:r>
          </a:p>
          <a:p>
            <a:pPr lvl="1"/>
            <a:r>
              <a:rPr lang="en-US" dirty="0" smtClean="0"/>
              <a:t>Information Technology*</a:t>
            </a:r>
          </a:p>
          <a:p>
            <a:pPr lvl="1"/>
            <a:r>
              <a:rPr lang="en-US" dirty="0" smtClean="0"/>
              <a:t>Mathematics </a:t>
            </a:r>
          </a:p>
          <a:p>
            <a:pPr lvl="1"/>
            <a:r>
              <a:rPr lang="en-US" dirty="0" smtClean="0"/>
              <a:t>Nursing</a:t>
            </a:r>
          </a:p>
          <a:p>
            <a:pPr lvl="1"/>
            <a:r>
              <a:rPr lang="en-US" dirty="0" smtClean="0"/>
              <a:t>Physics </a:t>
            </a:r>
            <a:endParaRPr lang="en-US" dirty="0"/>
          </a:p>
        </p:txBody>
      </p:sp>
      <p:sp>
        <p:nvSpPr>
          <p:cNvPr id="4" name="Content Placeholder 3"/>
          <p:cNvSpPr>
            <a:spLocks noGrp="1"/>
          </p:cNvSpPr>
          <p:nvPr>
            <p:ph sz="half" idx="2"/>
          </p:nvPr>
        </p:nvSpPr>
        <p:spPr/>
        <p:txBody>
          <a:bodyPr>
            <a:normAutofit fontScale="92500" lnSpcReduction="20000"/>
          </a:bodyPr>
          <a:lstStyle/>
          <a:p>
            <a:r>
              <a:rPr lang="en-US" dirty="0" smtClean="0"/>
              <a:t>Minors:</a:t>
            </a:r>
          </a:p>
          <a:p>
            <a:pPr lvl="1"/>
            <a:r>
              <a:rPr lang="en-US" dirty="0" smtClean="0"/>
              <a:t>Applied Statistics </a:t>
            </a:r>
          </a:p>
          <a:p>
            <a:pPr lvl="1"/>
            <a:r>
              <a:rPr lang="en-US" dirty="0" smtClean="0"/>
              <a:t>Astronomy</a:t>
            </a:r>
          </a:p>
          <a:p>
            <a:pPr lvl="1"/>
            <a:r>
              <a:rPr lang="en-US" dirty="0" smtClean="0"/>
              <a:t>Biology </a:t>
            </a:r>
          </a:p>
          <a:p>
            <a:pPr lvl="1"/>
            <a:r>
              <a:rPr lang="en-US" dirty="0" smtClean="0"/>
              <a:t>Chemistry</a:t>
            </a:r>
          </a:p>
          <a:p>
            <a:pPr lvl="1"/>
            <a:r>
              <a:rPr lang="en-US" dirty="0" smtClean="0"/>
              <a:t>Computer Information Systems*</a:t>
            </a:r>
          </a:p>
          <a:p>
            <a:pPr lvl="1"/>
            <a:r>
              <a:rPr lang="en-US" dirty="0" smtClean="0"/>
              <a:t>Computer Science*</a:t>
            </a:r>
          </a:p>
          <a:p>
            <a:pPr lvl="1"/>
            <a:r>
              <a:rPr lang="en-US" dirty="0" smtClean="0"/>
              <a:t>Engineering</a:t>
            </a:r>
          </a:p>
          <a:p>
            <a:pPr lvl="1"/>
            <a:r>
              <a:rPr lang="en-US" dirty="0" smtClean="0"/>
              <a:t>Geology</a:t>
            </a:r>
          </a:p>
          <a:p>
            <a:pPr lvl="1"/>
            <a:r>
              <a:rPr lang="en-US" dirty="0" smtClean="0"/>
              <a:t>Information Technology*</a:t>
            </a:r>
          </a:p>
          <a:p>
            <a:pPr lvl="1"/>
            <a:r>
              <a:rPr lang="en-US" dirty="0" smtClean="0"/>
              <a:t>Mathematics</a:t>
            </a:r>
          </a:p>
          <a:p>
            <a:pPr lvl="1"/>
            <a:r>
              <a:rPr lang="en-US" dirty="0" smtClean="0"/>
              <a:t>Physics </a:t>
            </a:r>
          </a:p>
          <a:p>
            <a:pPr lvl="1"/>
            <a:endParaRPr lang="en-US" dirty="0"/>
          </a:p>
        </p:txBody>
      </p:sp>
      <p:sp>
        <p:nvSpPr>
          <p:cNvPr id="5" name="TextBox 4"/>
          <p:cNvSpPr txBox="1"/>
          <p:nvPr/>
        </p:nvSpPr>
        <p:spPr>
          <a:xfrm>
            <a:off x="5181600" y="6477000"/>
            <a:ext cx="3962400" cy="381000"/>
          </a:xfrm>
          <a:prstGeom prst="rect">
            <a:avLst/>
          </a:prstGeom>
          <a:noFill/>
        </p:spPr>
        <p:txBody>
          <a:bodyPr wrap="square" rtlCol="0">
            <a:spAutoFit/>
          </a:bodyPr>
          <a:lstStyle/>
          <a:p>
            <a:pPr algn="r"/>
            <a:r>
              <a:rPr lang="en-US" dirty="0" smtClean="0"/>
              <a:t>* New as of Fall 2013</a:t>
            </a:r>
            <a:endParaRPr lang="en-US" dirty="0"/>
          </a:p>
        </p:txBody>
      </p:sp>
    </p:spTree>
    <p:extLst>
      <p:ext uri="{BB962C8B-B14F-4D97-AF65-F5344CB8AC3E}">
        <p14:creationId xmlns:p14="http://schemas.microsoft.com/office/powerpoint/2010/main" val="229856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Programs Offered</a:t>
            </a:r>
            <a:endParaRPr lang="en-US" dirty="0"/>
          </a:p>
        </p:txBody>
      </p:sp>
      <p:sp>
        <p:nvSpPr>
          <p:cNvPr id="3" name="Content Placeholder 2"/>
          <p:cNvSpPr>
            <a:spLocks noGrp="1"/>
          </p:cNvSpPr>
          <p:nvPr>
            <p:ph sz="half" idx="1"/>
          </p:nvPr>
        </p:nvSpPr>
        <p:spPr>
          <a:xfrm>
            <a:off x="457200" y="1676400"/>
            <a:ext cx="4038600" cy="4525963"/>
          </a:xfrm>
        </p:spPr>
        <p:txBody>
          <a:bodyPr>
            <a:normAutofit lnSpcReduction="10000"/>
          </a:bodyPr>
          <a:lstStyle/>
          <a:p>
            <a:r>
              <a:rPr lang="en-US" dirty="0" smtClean="0"/>
              <a:t>Pre-Health Professions:</a:t>
            </a:r>
          </a:p>
          <a:p>
            <a:pPr lvl="1"/>
            <a:r>
              <a:rPr lang="en-US" dirty="0" smtClean="0"/>
              <a:t>Pre-Dentistry </a:t>
            </a:r>
          </a:p>
          <a:p>
            <a:pPr lvl="1"/>
            <a:r>
              <a:rPr lang="en-US" dirty="0" smtClean="0"/>
              <a:t>Pre-Medicine</a:t>
            </a:r>
          </a:p>
          <a:p>
            <a:pPr lvl="1"/>
            <a:r>
              <a:rPr lang="en-US" dirty="0" smtClean="0"/>
              <a:t>Pre-Optometry</a:t>
            </a:r>
          </a:p>
          <a:p>
            <a:pPr lvl="1"/>
            <a:r>
              <a:rPr lang="en-US" dirty="0" smtClean="0"/>
              <a:t>Pre-Occupational Therapy</a:t>
            </a:r>
          </a:p>
          <a:p>
            <a:pPr lvl="1"/>
            <a:r>
              <a:rPr lang="en-US" dirty="0" smtClean="0"/>
              <a:t>Pre-Pharmacy</a:t>
            </a:r>
          </a:p>
          <a:p>
            <a:pPr lvl="1"/>
            <a:r>
              <a:rPr lang="en-US" dirty="0" smtClean="0"/>
              <a:t>Pre-Physical Therapy</a:t>
            </a:r>
          </a:p>
          <a:p>
            <a:pPr lvl="1"/>
            <a:r>
              <a:rPr lang="en-US" dirty="0" smtClean="0"/>
              <a:t>Pre-Physician Assistant</a:t>
            </a:r>
          </a:p>
          <a:p>
            <a:pPr lvl="1"/>
            <a:r>
              <a:rPr lang="en-US" dirty="0" smtClean="0"/>
              <a:t>Pre-Veterinary Medicine</a:t>
            </a:r>
          </a:p>
          <a:p>
            <a:pPr marL="514350" indent="-457200"/>
            <a:r>
              <a:rPr lang="en-US" dirty="0" smtClean="0"/>
              <a:t>Pre-Engineering</a:t>
            </a:r>
            <a:endParaRPr lang="en-US" dirty="0"/>
          </a:p>
          <a:p>
            <a:pPr lvl="1"/>
            <a:endParaRPr lang="en-US" dirty="0" smtClean="0"/>
          </a:p>
          <a:p>
            <a:pPr marL="457200" lvl="1" indent="0">
              <a:buNone/>
            </a:pPr>
            <a:endParaRPr lang="en-US" dirty="0"/>
          </a:p>
        </p:txBody>
      </p:sp>
      <p:sp>
        <p:nvSpPr>
          <p:cNvPr id="4" name="Content Placeholder 3"/>
          <p:cNvSpPr>
            <a:spLocks noGrp="1"/>
          </p:cNvSpPr>
          <p:nvPr>
            <p:ph sz="half" idx="2"/>
          </p:nvPr>
        </p:nvSpPr>
        <p:spPr>
          <a:xfrm>
            <a:off x="4648200" y="1600200"/>
            <a:ext cx="4038600" cy="5029200"/>
          </a:xfrm>
        </p:spPr>
        <p:txBody>
          <a:bodyPr>
            <a:normAutofit lnSpcReduction="10000"/>
          </a:bodyPr>
          <a:lstStyle/>
          <a:p>
            <a:r>
              <a:rPr lang="en-US" dirty="0" smtClean="0"/>
              <a:t>Master’s Degrees:</a:t>
            </a:r>
          </a:p>
          <a:p>
            <a:pPr lvl="1"/>
            <a:r>
              <a:rPr lang="en-US" dirty="0" smtClean="0"/>
              <a:t>Biology </a:t>
            </a:r>
          </a:p>
          <a:p>
            <a:pPr lvl="1"/>
            <a:r>
              <a:rPr lang="en-US" dirty="0" smtClean="0"/>
              <a:t>Biotechnology </a:t>
            </a:r>
          </a:p>
          <a:p>
            <a:pPr lvl="1"/>
            <a:r>
              <a:rPr lang="en-US" dirty="0" smtClean="0"/>
              <a:t>Geology</a:t>
            </a:r>
          </a:p>
          <a:p>
            <a:pPr lvl="1"/>
            <a:r>
              <a:rPr lang="en-US" dirty="0" smtClean="0"/>
              <a:t>Mathematics</a:t>
            </a:r>
          </a:p>
          <a:p>
            <a:pPr lvl="1"/>
            <a:r>
              <a:rPr lang="en-US" dirty="0" smtClean="0"/>
              <a:t>Natural Sciences*</a:t>
            </a:r>
          </a:p>
          <a:p>
            <a:pPr lvl="1"/>
            <a:r>
              <a:rPr lang="en-US" dirty="0" smtClean="0"/>
              <a:t>School Mathematics Teaching</a:t>
            </a:r>
          </a:p>
          <a:p>
            <a:pPr lvl="1"/>
            <a:r>
              <a:rPr lang="en-US" dirty="0" smtClean="0"/>
              <a:t>Statistics</a:t>
            </a:r>
          </a:p>
          <a:p>
            <a:pPr marL="0" indent="0">
              <a:buNone/>
            </a:pPr>
            <a:endParaRPr lang="en-US" sz="1800" dirty="0" smtClean="0"/>
          </a:p>
          <a:p>
            <a:pPr marL="457200" indent="0">
              <a:buNone/>
            </a:pPr>
            <a:r>
              <a:rPr lang="en-US" sz="1800" dirty="0" smtClean="0"/>
              <a:t>* The MS in Natural Sciences is an interdisciplinary degree program with a variety of tracks available, including Chemistry and Physics.</a:t>
            </a:r>
          </a:p>
          <a:p>
            <a:endParaRPr lang="en-US" sz="1600" dirty="0"/>
          </a:p>
        </p:txBody>
      </p:sp>
    </p:spTree>
    <p:extLst>
      <p:ext uri="{BB962C8B-B14F-4D97-AF65-F5344CB8AC3E}">
        <p14:creationId xmlns:p14="http://schemas.microsoft.com/office/powerpoint/2010/main" val="343942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524000"/>
          </a:xfrm>
        </p:spPr>
        <p:txBody>
          <a:bodyPr>
            <a:normAutofit/>
          </a:bodyPr>
          <a:lstStyle/>
          <a:p>
            <a:r>
              <a:rPr lang="en-US" sz="3600" b="1" i="1" dirty="0" smtClean="0"/>
              <a:t>Freshman Convocation – Dr. Keith Hubbard</a:t>
            </a:r>
            <a:br>
              <a:rPr lang="en-US" sz="3600" b="1" i="1" dirty="0" smtClean="0"/>
            </a:br>
            <a:r>
              <a:rPr lang="en-US" sz="3600" b="1" i="1" dirty="0" smtClean="0"/>
              <a:t>September 5, 4 – 6 p.m.</a:t>
            </a:r>
            <a:endParaRPr lang="en-US" sz="3600" b="1" i="1" dirty="0"/>
          </a:p>
        </p:txBody>
      </p:sp>
      <p:sp>
        <p:nvSpPr>
          <p:cNvPr id="3" name="Content Placeholder 2"/>
          <p:cNvSpPr>
            <a:spLocks noGrp="1"/>
          </p:cNvSpPr>
          <p:nvPr>
            <p:ph idx="1"/>
          </p:nvPr>
        </p:nvSpPr>
        <p:spPr>
          <a:xfrm>
            <a:off x="457200" y="1295400"/>
            <a:ext cx="8229600" cy="5562600"/>
          </a:xfrm>
        </p:spPr>
        <p:txBody>
          <a:bodyPr>
            <a:normAutofit fontScale="70000" lnSpcReduction="20000"/>
          </a:bodyPr>
          <a:lstStyle/>
          <a:p>
            <a:r>
              <a:rPr lang="en-US" sz="4400" dirty="0" smtClean="0"/>
              <a:t>Goals for students:</a:t>
            </a:r>
          </a:p>
          <a:p>
            <a:pPr marL="971550" lvl="1" indent="-571500"/>
            <a:r>
              <a:rPr lang="en-US" sz="4000" dirty="0" smtClean="0"/>
              <a:t>Know </a:t>
            </a:r>
            <a:r>
              <a:rPr lang="en-US" sz="4000" dirty="0"/>
              <a:t>departments, department chairs, admin assistants</a:t>
            </a:r>
          </a:p>
          <a:p>
            <a:pPr marL="971550" lvl="1" indent="-571500"/>
            <a:r>
              <a:rPr lang="en-US" sz="4000" dirty="0" smtClean="0"/>
              <a:t>Connect </a:t>
            </a:r>
            <a:r>
              <a:rPr lang="en-US" sz="4000" dirty="0"/>
              <a:t>with academic clubs</a:t>
            </a:r>
          </a:p>
          <a:p>
            <a:pPr marL="971550" lvl="1" indent="-571500"/>
            <a:r>
              <a:rPr lang="en-US" sz="4000" dirty="0" smtClean="0"/>
              <a:t>Spend </a:t>
            </a:r>
            <a:r>
              <a:rPr lang="en-US" sz="4000" dirty="0"/>
              <a:t>time interacting with majors and faculty</a:t>
            </a:r>
          </a:p>
          <a:p>
            <a:pPr marL="971550" lvl="1" indent="-571500"/>
            <a:r>
              <a:rPr lang="en-US" sz="4000" dirty="0" smtClean="0"/>
              <a:t>Acquire </a:t>
            </a:r>
            <a:r>
              <a:rPr lang="en-US" sz="4000" dirty="0"/>
              <a:t>pride at being a part of the best college on </a:t>
            </a:r>
            <a:r>
              <a:rPr lang="en-US" sz="4000" dirty="0" smtClean="0"/>
              <a:t>campus</a:t>
            </a:r>
            <a:r>
              <a:rPr lang="en-US" sz="4000" dirty="0"/>
              <a:t> </a:t>
            </a:r>
          </a:p>
          <a:p>
            <a:r>
              <a:rPr lang="en-US" sz="4400" dirty="0" smtClean="0"/>
              <a:t>Schedule:</a:t>
            </a:r>
          </a:p>
          <a:p>
            <a:pPr lvl="1"/>
            <a:r>
              <a:rPr lang="en-US" sz="4000" dirty="0" smtClean="0"/>
              <a:t>4:05-4:25 </a:t>
            </a:r>
            <a:r>
              <a:rPr lang="en-US" sz="4000" dirty="0"/>
              <a:t>opening session @ Kennedy</a:t>
            </a:r>
          </a:p>
          <a:p>
            <a:pPr lvl="1"/>
            <a:r>
              <a:rPr lang="en-US" sz="4000" dirty="0"/>
              <a:t>4:30-5:15 activities and giveaways @ departments</a:t>
            </a:r>
          </a:p>
          <a:p>
            <a:pPr lvl="1"/>
            <a:r>
              <a:rPr lang="en-US" sz="4000" dirty="0"/>
              <a:t>5:15-6:00 pizza and t-shirts with student clubs @ Kennedy</a:t>
            </a:r>
          </a:p>
          <a:p>
            <a:endParaRPr lang="en-US" sz="4400" dirty="0" smtClean="0">
              <a:latin typeface="+mj-lt"/>
              <a:ea typeface="+mj-ea"/>
              <a:cs typeface="+mj-cs"/>
            </a:endParaRPr>
          </a:p>
        </p:txBody>
      </p:sp>
    </p:spTree>
    <p:extLst>
      <p:ext uri="{BB962C8B-B14F-4D97-AF65-F5344CB8AC3E}">
        <p14:creationId xmlns:p14="http://schemas.microsoft.com/office/powerpoint/2010/main" val="7546001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endParaRPr lang="en-US" dirty="0"/>
          </a:p>
        </p:txBody>
      </p:sp>
      <p:sp>
        <p:nvSpPr>
          <p:cNvPr id="3" name="Content Placeholder 2"/>
          <p:cNvSpPr>
            <a:spLocks noGrp="1"/>
          </p:cNvSpPr>
          <p:nvPr>
            <p:ph idx="1"/>
          </p:nvPr>
        </p:nvSpPr>
        <p:spPr>
          <a:xfrm>
            <a:off x="457200" y="1143000"/>
            <a:ext cx="8229600" cy="5715000"/>
          </a:xfrm>
        </p:spPr>
        <p:txBody>
          <a:bodyPr>
            <a:normAutofit/>
          </a:bodyPr>
          <a:lstStyle/>
          <a:p>
            <a:pPr marL="0" indent="0">
              <a:buNone/>
            </a:pPr>
            <a:r>
              <a:rPr lang="en-US" sz="6000" i="1" dirty="0"/>
              <a:t>Dealing with Troubled and Troubling Students and Title IX Requirements</a:t>
            </a:r>
            <a:r>
              <a:rPr lang="en-US" sz="6000" dirty="0">
                <a:solidFill>
                  <a:schemeClr val="tx1">
                    <a:lumMod val="95000"/>
                  </a:schemeClr>
                </a:solidFill>
              </a:rPr>
              <a:t>	</a:t>
            </a:r>
          </a:p>
          <a:p>
            <a:pPr marL="0" indent="0">
              <a:buNone/>
            </a:pPr>
            <a:r>
              <a:rPr lang="en-US" sz="6000" dirty="0">
                <a:solidFill>
                  <a:schemeClr val="tx1">
                    <a:lumMod val="95000"/>
                  </a:schemeClr>
                </a:solidFill>
              </a:rPr>
              <a:t>			</a:t>
            </a:r>
            <a:r>
              <a:rPr lang="en-US" sz="6000" dirty="0" smtClean="0">
                <a:solidFill>
                  <a:schemeClr val="tx1">
                    <a:lumMod val="95000"/>
                  </a:schemeClr>
                </a:solidFill>
              </a:rPr>
              <a:t>Dr</a:t>
            </a:r>
            <a:r>
              <a:rPr lang="en-US" sz="6000" dirty="0">
                <a:solidFill>
                  <a:schemeClr val="tx1">
                    <a:lumMod val="95000"/>
                  </a:schemeClr>
                </a:solidFill>
              </a:rPr>
              <a:t>. Adam Peck</a:t>
            </a:r>
          </a:p>
          <a:p>
            <a:endParaRPr lang="en-US" dirty="0"/>
          </a:p>
        </p:txBody>
      </p:sp>
    </p:spTree>
    <p:extLst>
      <p:ext uri="{BB962C8B-B14F-4D97-AF65-F5344CB8AC3E}">
        <p14:creationId xmlns:p14="http://schemas.microsoft.com/office/powerpoint/2010/main" val="17439452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Looking Ahead</a:t>
            </a:r>
          </a:p>
        </p:txBody>
      </p:sp>
      <p:sp>
        <p:nvSpPr>
          <p:cNvPr id="3" name="Content Placeholder 2"/>
          <p:cNvSpPr>
            <a:spLocks noGrp="1"/>
          </p:cNvSpPr>
          <p:nvPr>
            <p:ph idx="1"/>
          </p:nvPr>
        </p:nvSpPr>
        <p:spPr/>
        <p:txBody>
          <a:bodyPr/>
          <a:lstStyle/>
          <a:p>
            <a:pPr marL="0" indent="0">
              <a:buNone/>
            </a:pPr>
            <a:r>
              <a:rPr lang="en-US" dirty="0" smtClean="0">
                <a:solidFill>
                  <a:srgbClr val="FFFF00"/>
                </a:solidFill>
              </a:rPr>
              <a:t>“Our deepest fear is not that we are inadequate. Our deepest fear is that we are powerful beyond measure. It is our light, not our darkness, that most frightens us … As we are liberated from our own fear, our presence automatically liberates others.”</a:t>
            </a:r>
          </a:p>
          <a:p>
            <a:pPr marL="0" indent="0">
              <a:buNone/>
            </a:pPr>
            <a:r>
              <a:rPr lang="en-US" dirty="0">
                <a:solidFill>
                  <a:srgbClr val="FFFF00"/>
                </a:solidFill>
              </a:rPr>
              <a:t>	</a:t>
            </a:r>
            <a:r>
              <a:rPr lang="en-US" dirty="0" smtClean="0">
                <a:solidFill>
                  <a:srgbClr val="FFFF00"/>
                </a:solidFill>
              </a:rPr>
              <a:t>				Nelson Mandela</a:t>
            </a:r>
            <a:endParaRPr lang="en-US" dirty="0">
              <a:solidFill>
                <a:srgbClr val="FFFF00"/>
              </a:solidFill>
            </a:endParaRPr>
          </a:p>
        </p:txBody>
      </p:sp>
    </p:spTree>
    <p:extLst>
      <p:ext uri="{BB962C8B-B14F-4D97-AF65-F5344CB8AC3E}">
        <p14:creationId xmlns:p14="http://schemas.microsoft.com/office/powerpoint/2010/main" val="3742296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9400"/>
            <a:ext cx="9144000" cy="1417638"/>
          </a:xfrm>
        </p:spPr>
        <p:txBody>
          <a:bodyPr>
            <a:noAutofit/>
          </a:bodyPr>
          <a:lstStyle/>
          <a:p>
            <a:r>
              <a:rPr lang="en-US" sz="8800" b="1" dirty="0" smtClean="0"/>
              <a:t>Bonus Slides</a:t>
            </a:r>
            <a:endParaRPr lang="en-US" sz="8800" b="1" dirty="0"/>
          </a:p>
        </p:txBody>
      </p:sp>
    </p:spTree>
    <p:extLst>
      <p:ext uri="{BB962C8B-B14F-4D97-AF65-F5344CB8AC3E}">
        <p14:creationId xmlns:p14="http://schemas.microsoft.com/office/powerpoint/2010/main" val="2351849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p:txBody>
          <a:bodyPr wrap="square" numCol="1" anchorCtr="0" compatLnSpc="1">
            <a:prstTxWarp prst="textNoShape">
              <a:avLst/>
            </a:prstTxWarp>
            <a:normAutofit fontScale="90000"/>
          </a:bodyPr>
          <a:lstStyle/>
          <a:p>
            <a:r>
              <a:rPr lang="en-US" b="1" cap="none" dirty="0" smtClean="0"/>
              <a:t>Academic Advising Center </a:t>
            </a:r>
            <a:br>
              <a:rPr lang="en-US" b="1" cap="none" dirty="0" smtClean="0"/>
            </a:br>
            <a:r>
              <a:rPr lang="en-US" b="1" cap="none" dirty="0" smtClean="0"/>
              <a:t>Activities</a:t>
            </a:r>
          </a:p>
        </p:txBody>
      </p:sp>
      <p:sp>
        <p:nvSpPr>
          <p:cNvPr id="21507" name="Content Placeholder 2"/>
          <p:cNvSpPr>
            <a:spLocks noGrp="1"/>
          </p:cNvSpPr>
          <p:nvPr>
            <p:ph idx="1"/>
          </p:nvPr>
        </p:nvSpPr>
        <p:spPr>
          <a:xfrm>
            <a:off x="228600" y="1676400"/>
            <a:ext cx="7239000" cy="4525963"/>
          </a:xfrm>
        </p:spPr>
        <p:txBody>
          <a:bodyPr/>
          <a:lstStyle/>
          <a:p>
            <a:r>
              <a:rPr lang="en-US" dirty="0" smtClean="0"/>
              <a:t>STEM Major’s Fair</a:t>
            </a:r>
          </a:p>
          <a:p>
            <a:r>
              <a:rPr lang="en-US" dirty="0" smtClean="0"/>
              <a:t>Summer Orientation</a:t>
            </a:r>
          </a:p>
          <a:p>
            <a:r>
              <a:rPr lang="en-US" dirty="0" smtClean="0"/>
              <a:t>Showcase Saturday</a:t>
            </a:r>
          </a:p>
          <a:p>
            <a:r>
              <a:rPr lang="en-US" dirty="0" smtClean="0"/>
              <a:t>Convocation</a:t>
            </a:r>
          </a:p>
          <a:p>
            <a:pPr lvl="1"/>
            <a:r>
              <a:rPr lang="en-US" dirty="0" smtClean="0"/>
              <a:t>September 5</a:t>
            </a:r>
            <a:r>
              <a:rPr lang="en-US" baseline="30000" dirty="0" smtClean="0"/>
              <a:t>th</a:t>
            </a:r>
            <a:r>
              <a:rPr lang="en-US" dirty="0" smtClean="0"/>
              <a:t> @ 4:00pm</a:t>
            </a:r>
          </a:p>
        </p:txBody>
      </p:sp>
      <p:pic>
        <p:nvPicPr>
          <p:cNvPr id="20484" name="Picture 4" descr="http://cosm.sfasu.edu/uploads/AdvisingCenter1.jpg"/>
          <p:cNvPicPr>
            <a:picLocks noChangeAspect="1" noChangeArrowheads="1"/>
          </p:cNvPicPr>
          <p:nvPr/>
        </p:nvPicPr>
        <p:blipFill>
          <a:blip r:embed="rId2" cstate="print">
            <a:extLst/>
          </a:blip>
          <a:srcRect/>
          <a:stretch>
            <a:fillRect/>
          </a:stretch>
        </p:blipFill>
        <p:spPr bwMode="auto">
          <a:xfrm>
            <a:off x="5130799" y="1828800"/>
            <a:ext cx="3734173" cy="27903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spTree>
    <p:extLst>
      <p:ext uri="{BB962C8B-B14F-4D97-AF65-F5344CB8AC3E}">
        <p14:creationId xmlns:p14="http://schemas.microsoft.com/office/powerpoint/2010/main" val="766814411"/>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9" y="76200"/>
            <a:ext cx="9034491"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a:off x="2286000" y="1295400"/>
            <a:ext cx="9906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62400" y="3810000"/>
            <a:ext cx="4637873" cy="1015663"/>
          </a:xfrm>
          <a:prstGeom prst="rect">
            <a:avLst/>
          </a:prstGeom>
          <a:solidFill>
            <a:schemeClr val="tx1">
              <a:lumMod val="95000"/>
            </a:schemeClr>
          </a:solidFill>
          <a:ln>
            <a:solidFill>
              <a:srgbClr val="7B4284"/>
            </a:solidFill>
          </a:ln>
        </p:spPr>
        <p:txBody>
          <a:bodyPr wrap="none" rtlCol="0">
            <a:spAutoFit/>
          </a:bodyPr>
          <a:lstStyle/>
          <a:p>
            <a:r>
              <a:rPr lang="en-US" sz="4000" b="1" dirty="0">
                <a:solidFill>
                  <a:srgbClr val="7B4284"/>
                </a:solidFill>
              </a:rPr>
              <a:t>F.E.R.P.A. </a:t>
            </a:r>
            <a:endParaRPr lang="en-US" sz="4000" b="1" dirty="0" smtClean="0">
              <a:solidFill>
                <a:srgbClr val="7B4284"/>
              </a:solidFill>
            </a:endParaRPr>
          </a:p>
          <a:p>
            <a:r>
              <a:rPr lang="en-US" sz="2000" b="1" dirty="0" smtClean="0">
                <a:solidFill>
                  <a:srgbClr val="7B4284"/>
                </a:solidFill>
              </a:rPr>
              <a:t>Family </a:t>
            </a:r>
            <a:r>
              <a:rPr lang="en-US" sz="2000" b="1" dirty="0">
                <a:solidFill>
                  <a:srgbClr val="7B4284"/>
                </a:solidFill>
              </a:rPr>
              <a:t>Educational Rights and Privacy Act </a:t>
            </a:r>
          </a:p>
        </p:txBody>
      </p:sp>
    </p:spTree>
    <p:extLst>
      <p:ext uri="{BB962C8B-B14F-4D97-AF65-F5344CB8AC3E}">
        <p14:creationId xmlns:p14="http://schemas.microsoft.com/office/powerpoint/2010/main" val="8766062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76200"/>
            <a:ext cx="9034491"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3048000" y="1371600"/>
            <a:ext cx="762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62400" y="3810000"/>
            <a:ext cx="4637873" cy="1015663"/>
          </a:xfrm>
          <a:prstGeom prst="rect">
            <a:avLst/>
          </a:prstGeom>
          <a:solidFill>
            <a:schemeClr val="tx1">
              <a:lumMod val="95000"/>
            </a:schemeClr>
          </a:solidFill>
          <a:ln>
            <a:solidFill>
              <a:srgbClr val="7B4284"/>
            </a:solidFill>
          </a:ln>
        </p:spPr>
        <p:txBody>
          <a:bodyPr wrap="none" rtlCol="0">
            <a:spAutoFit/>
          </a:bodyPr>
          <a:lstStyle/>
          <a:p>
            <a:r>
              <a:rPr lang="en-US" sz="4000" b="1" dirty="0">
                <a:solidFill>
                  <a:srgbClr val="7B4284"/>
                </a:solidFill>
              </a:rPr>
              <a:t>F.E.R.P.A. </a:t>
            </a:r>
            <a:endParaRPr lang="en-US" sz="4000" b="1" dirty="0" smtClean="0">
              <a:solidFill>
                <a:srgbClr val="7B4284"/>
              </a:solidFill>
            </a:endParaRPr>
          </a:p>
          <a:p>
            <a:r>
              <a:rPr lang="en-US" sz="2000" b="1" dirty="0" smtClean="0">
                <a:solidFill>
                  <a:srgbClr val="7B4284"/>
                </a:solidFill>
              </a:rPr>
              <a:t>Family </a:t>
            </a:r>
            <a:r>
              <a:rPr lang="en-US" sz="2000" b="1" dirty="0">
                <a:solidFill>
                  <a:srgbClr val="7B4284"/>
                </a:solidFill>
              </a:rPr>
              <a:t>Educational Rights and Privacy Act </a:t>
            </a:r>
          </a:p>
        </p:txBody>
      </p:sp>
    </p:spTree>
    <p:extLst>
      <p:ext uri="{BB962C8B-B14F-4D97-AF65-F5344CB8AC3E}">
        <p14:creationId xmlns:p14="http://schemas.microsoft.com/office/powerpoint/2010/main" val="38873752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02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eft Arrow 5"/>
          <p:cNvSpPr/>
          <p:nvPr/>
        </p:nvSpPr>
        <p:spPr>
          <a:xfrm rot="19657930">
            <a:off x="1419021" y="2016052"/>
            <a:ext cx="1752600" cy="685800"/>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091967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810750" cy="922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Left Arrow 4"/>
          <p:cNvSpPr/>
          <p:nvPr/>
        </p:nvSpPr>
        <p:spPr>
          <a:xfrm>
            <a:off x="1600200" y="5791200"/>
            <a:ext cx="17526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Left Arrow 5"/>
          <p:cNvSpPr/>
          <p:nvPr/>
        </p:nvSpPr>
        <p:spPr>
          <a:xfrm rot="19657930">
            <a:off x="5229020" y="657153"/>
            <a:ext cx="17526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90656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000"/>
            <a:ext cx="8889608" cy="551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1489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512465"/>
            <a:ext cx="7772400" cy="6179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14932"/>
            <a:ext cx="9144000" cy="461665"/>
          </a:xfrm>
          <a:prstGeom prst="rect">
            <a:avLst/>
          </a:prstGeom>
          <a:noFill/>
        </p:spPr>
        <p:txBody>
          <a:bodyPr wrap="square" rtlCol="0">
            <a:spAutoFit/>
          </a:bodyPr>
          <a:lstStyle/>
          <a:p>
            <a:pPr algn="ctr"/>
            <a:r>
              <a:rPr lang="en-US" sz="2400" b="1" i="1" dirty="0" smtClean="0">
                <a:solidFill>
                  <a:prstClr val="white"/>
                </a:solidFill>
              </a:rPr>
              <a:t>College of Sciences and Mathematics</a:t>
            </a:r>
            <a:endParaRPr lang="en-US" sz="2400" b="1" dirty="0">
              <a:solidFill>
                <a:prstClr val="white"/>
              </a:solidFill>
            </a:endParaRPr>
          </a:p>
        </p:txBody>
      </p:sp>
    </p:spTree>
    <p:extLst>
      <p:ext uri="{BB962C8B-B14F-4D97-AF65-F5344CB8AC3E}">
        <p14:creationId xmlns:p14="http://schemas.microsoft.com/office/powerpoint/2010/main" val="15330238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602" y="609600"/>
            <a:ext cx="8758796"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147935"/>
            <a:ext cx="9144000" cy="461665"/>
          </a:xfrm>
          <a:prstGeom prst="rect">
            <a:avLst/>
          </a:prstGeom>
          <a:noFill/>
        </p:spPr>
        <p:txBody>
          <a:bodyPr wrap="square" rtlCol="0">
            <a:spAutoFit/>
          </a:bodyPr>
          <a:lstStyle/>
          <a:p>
            <a:pPr algn="ctr"/>
            <a:r>
              <a:rPr lang="en-US" sz="2400" b="1" i="1" dirty="0" smtClean="0">
                <a:solidFill>
                  <a:prstClr val="white"/>
                </a:solidFill>
              </a:rPr>
              <a:t>College of Sciences and Mathematics</a:t>
            </a:r>
            <a:endParaRPr lang="en-US" sz="2400" b="1" dirty="0">
              <a:solidFill>
                <a:prstClr val="white"/>
              </a:solidFill>
            </a:endParaRPr>
          </a:p>
        </p:txBody>
      </p:sp>
    </p:spTree>
    <p:extLst>
      <p:ext uri="{BB962C8B-B14F-4D97-AF65-F5344CB8AC3E}">
        <p14:creationId xmlns:p14="http://schemas.microsoft.com/office/powerpoint/2010/main" val="23917489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4799"/>
            <a:ext cx="9200166" cy="6580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0"/>
            <a:ext cx="9144000" cy="400110"/>
          </a:xfrm>
          <a:prstGeom prst="rect">
            <a:avLst/>
          </a:prstGeom>
          <a:solidFill>
            <a:schemeClr val="tx1"/>
          </a:solidFill>
        </p:spPr>
        <p:txBody>
          <a:bodyPr wrap="square" rtlCol="0">
            <a:spAutoFit/>
          </a:bodyPr>
          <a:lstStyle/>
          <a:p>
            <a:pPr algn="ctr"/>
            <a:r>
              <a:rPr lang="en-US" sz="2000" b="1" dirty="0" smtClean="0">
                <a:solidFill>
                  <a:schemeClr val="bg1"/>
                </a:solidFill>
              </a:rPr>
              <a:t>College of Sciences and Mathematics</a:t>
            </a:r>
          </a:p>
        </p:txBody>
      </p:sp>
    </p:spTree>
    <p:extLst>
      <p:ext uri="{BB962C8B-B14F-4D97-AF65-F5344CB8AC3E}">
        <p14:creationId xmlns:p14="http://schemas.microsoft.com/office/powerpoint/2010/main" val="17048987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4800"/>
            <a:ext cx="9197578" cy="657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0"/>
            <a:ext cx="9144000" cy="400110"/>
          </a:xfrm>
          <a:prstGeom prst="rect">
            <a:avLst/>
          </a:prstGeom>
          <a:solidFill>
            <a:schemeClr val="tx1"/>
          </a:solidFill>
        </p:spPr>
        <p:txBody>
          <a:bodyPr wrap="square" rtlCol="0">
            <a:spAutoFit/>
          </a:bodyPr>
          <a:lstStyle/>
          <a:p>
            <a:pPr algn="ctr"/>
            <a:r>
              <a:rPr lang="en-US" sz="2000" b="1" dirty="0" smtClean="0">
                <a:solidFill>
                  <a:schemeClr val="bg1"/>
                </a:solidFill>
              </a:rPr>
              <a:t>College of Sciences and Mathematics</a:t>
            </a:r>
          </a:p>
        </p:txBody>
      </p:sp>
    </p:spTree>
    <p:extLst>
      <p:ext uri="{BB962C8B-B14F-4D97-AF65-F5344CB8AC3E}">
        <p14:creationId xmlns:p14="http://schemas.microsoft.com/office/powerpoint/2010/main" val="406884087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aching Mathematics">
  <a:themeElements>
    <a:clrScheme name="Custom 2">
      <a:dk1>
        <a:sysClr val="windowText" lastClr="000000"/>
      </a:dk1>
      <a:lt1>
        <a:sysClr val="window" lastClr="FFFFFF"/>
      </a:lt1>
      <a:dk2>
        <a:srgbClr val="1F497D"/>
      </a:dk2>
      <a:lt2>
        <a:srgbClr val="EEECE1"/>
      </a:lt2>
      <a:accent1>
        <a:srgbClr val="7030A0"/>
      </a:accent1>
      <a:accent2>
        <a:srgbClr val="C0504D"/>
      </a:accent2>
      <a:accent3>
        <a:srgbClr val="9BBB59"/>
      </a:accent3>
      <a:accent4>
        <a:srgbClr val="7030A0"/>
      </a:accent4>
      <a:accent5>
        <a:srgbClr val="4BACC6"/>
      </a:accent5>
      <a:accent6>
        <a:srgbClr val="F79646"/>
      </a:accent6>
      <a:hlink>
        <a:srgbClr val="5F006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aching Mathematics">
  <a:themeElements>
    <a:clrScheme name="Custom 2">
      <a:dk1>
        <a:sysClr val="windowText" lastClr="000000"/>
      </a:dk1>
      <a:lt1>
        <a:sysClr val="window" lastClr="FFFFFF"/>
      </a:lt1>
      <a:dk2>
        <a:srgbClr val="1F497D"/>
      </a:dk2>
      <a:lt2>
        <a:srgbClr val="EEECE1"/>
      </a:lt2>
      <a:accent1>
        <a:srgbClr val="7030A0"/>
      </a:accent1>
      <a:accent2>
        <a:srgbClr val="C0504D"/>
      </a:accent2>
      <a:accent3>
        <a:srgbClr val="9BBB59"/>
      </a:accent3>
      <a:accent4>
        <a:srgbClr val="7030A0"/>
      </a:accent4>
      <a:accent5>
        <a:srgbClr val="4BACC6"/>
      </a:accent5>
      <a:accent6>
        <a:srgbClr val="F79646"/>
      </a:accent6>
      <a:hlink>
        <a:srgbClr val="5F006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10500</TotalTime>
  <Words>2219</Words>
  <Application>Microsoft Office PowerPoint</Application>
  <PresentationFormat>On-screen Show (4:3)</PresentationFormat>
  <Paragraphs>503</Paragraphs>
  <Slides>54</Slides>
  <Notes>38</Notes>
  <HiddenSlides>0</HiddenSlides>
  <MMClips>0</MMClips>
  <ScaleCrop>false</ScaleCrop>
  <HeadingPairs>
    <vt:vector size="4" baseType="variant">
      <vt:variant>
        <vt:lpstr>Theme</vt:lpstr>
      </vt:variant>
      <vt:variant>
        <vt:i4>2</vt:i4>
      </vt:variant>
      <vt:variant>
        <vt:lpstr>Slide Titles</vt:lpstr>
      </vt:variant>
      <vt:variant>
        <vt:i4>54</vt:i4>
      </vt:variant>
    </vt:vector>
  </HeadingPairs>
  <TitlesOfParts>
    <vt:vector size="56" baseType="lpstr">
      <vt:lpstr>Teaching Mathematics</vt:lpstr>
      <vt:lpstr>1_Teaching Mathematics</vt:lpstr>
      <vt:lpstr>PowerPoint Presentation</vt:lpstr>
      <vt:lpstr> Introductions by Departments</vt:lpstr>
      <vt:lpstr>Introductions and Updates</vt:lpstr>
      <vt:lpstr>Academic Advising  and Student Services Center</vt:lpstr>
      <vt:lpstr>Academic Advising Center  Activities</vt:lpstr>
      <vt:lpstr>PowerPoint Presentation</vt:lpstr>
      <vt:lpstr>PowerPoint Presentation</vt:lpstr>
      <vt:lpstr>PowerPoint Presentation</vt:lpstr>
      <vt:lpstr>PowerPoint Presentation</vt:lpstr>
      <vt:lpstr>Updates </vt:lpstr>
      <vt:lpstr>Policy Reminders and Updates</vt:lpstr>
      <vt:lpstr>PowerPoint Presentation</vt:lpstr>
      <vt:lpstr>PowerPoint Presentation</vt:lpstr>
      <vt:lpstr>Congratulations!</vt:lpstr>
      <vt:lpstr>Congratulations!</vt:lpstr>
      <vt:lpstr>Thank you! Retiring – August 31, 2013</vt:lpstr>
      <vt:lpstr>Completed Faculty Research Grants funded by  SFA Office of Research &amp; Grant Sponsored Programs</vt:lpstr>
      <vt:lpstr>Completed Faculty Research Engagement Grants  funded by STEM Research and Learning Center</vt:lpstr>
      <vt:lpstr>New NSF Funding –  Internet Bandwidth</vt:lpstr>
      <vt:lpstr>PowerPoint Presentation</vt:lpstr>
      <vt:lpstr>PowerPoint Presentation</vt:lpstr>
      <vt:lpstr>Current Issues and Trends in Higher Education</vt:lpstr>
      <vt:lpstr>Feedback on 2012 – 2013 Task Forces</vt:lpstr>
      <vt:lpstr> College Readiness/Common Core State Standards – STEM Center Faculty Advisory Committee </vt:lpstr>
      <vt:lpstr>Recommendations and Responses:  </vt:lpstr>
      <vt:lpstr>Engaging Students of All Ages in STEM!</vt:lpstr>
      <vt:lpstr> Assessment –  College Assessment Committee </vt:lpstr>
      <vt:lpstr> Interdisciplinary Programs and Experiences - Chairs </vt:lpstr>
      <vt:lpstr> Non-state Funding Sources …  Dean’s Advisory Board </vt:lpstr>
      <vt:lpstr>Making Connections … </vt:lpstr>
      <vt:lpstr>Departments Working toward our College Goals…</vt:lpstr>
      <vt:lpstr>Biology</vt:lpstr>
      <vt:lpstr>Chemistry &amp; Biochemistry</vt:lpstr>
      <vt:lpstr>Computer Science</vt:lpstr>
      <vt:lpstr>Geology</vt:lpstr>
      <vt:lpstr>Mathematics and Statistics</vt:lpstr>
      <vt:lpstr>DeWitt School of Nursing</vt:lpstr>
      <vt:lpstr>Physics and Astronomy</vt:lpstr>
      <vt:lpstr>National Figures – The Need to Widen the STEM Pipeline</vt:lpstr>
      <vt:lpstr>    Looking Ahead …                       The Year to Come…</vt:lpstr>
      <vt:lpstr>Active recruitment – 2013-14</vt:lpstr>
      <vt:lpstr>Degrees Awarded  College of Sciences and Mathematics</vt:lpstr>
      <vt:lpstr>PowerPoint Presentation</vt:lpstr>
      <vt:lpstr>Programs Offered</vt:lpstr>
      <vt:lpstr>Programs Offered</vt:lpstr>
      <vt:lpstr>Freshman Convocation – Dr. Keith Hubbard September 5, 4 – 6 p.m.</vt:lpstr>
      <vt:lpstr>PowerPoint Presentation</vt:lpstr>
      <vt:lpstr>Looking Ahead</vt:lpstr>
      <vt:lpstr>Bonus Slides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Mathematics</dc:title>
  <dc:creator>beverlyll</dc:creator>
  <cp:lastModifiedBy>Windows User</cp:lastModifiedBy>
  <cp:revision>481</cp:revision>
  <dcterms:created xsi:type="dcterms:W3CDTF">2010-02-16T18:23:47Z</dcterms:created>
  <dcterms:modified xsi:type="dcterms:W3CDTF">2013-08-23T16:01:27Z</dcterms:modified>
</cp:coreProperties>
</file>